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15" r:id="rId1"/>
  </p:sldMasterIdLst>
  <p:notesMasterIdLst>
    <p:notesMasterId r:id="rId24"/>
  </p:notesMasterIdLst>
  <p:sldIdLst>
    <p:sldId id="256" r:id="rId2"/>
    <p:sldId id="293" r:id="rId3"/>
    <p:sldId id="258" r:id="rId4"/>
    <p:sldId id="290" r:id="rId5"/>
    <p:sldId id="259" r:id="rId6"/>
    <p:sldId id="260" r:id="rId7"/>
    <p:sldId id="261" r:id="rId8"/>
    <p:sldId id="262" r:id="rId9"/>
    <p:sldId id="263" r:id="rId10"/>
    <p:sldId id="264" r:id="rId11"/>
    <p:sldId id="265" r:id="rId12"/>
    <p:sldId id="266" r:id="rId13"/>
    <p:sldId id="267" r:id="rId14"/>
    <p:sldId id="268" r:id="rId15"/>
    <p:sldId id="287" r:id="rId16"/>
    <p:sldId id="288" r:id="rId17"/>
    <p:sldId id="284" r:id="rId18"/>
    <p:sldId id="285" r:id="rId19"/>
    <p:sldId id="286" r:id="rId20"/>
    <p:sldId id="281" r:id="rId21"/>
    <p:sldId id="282" r:id="rId22"/>
    <p:sldId id="283"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Tw Cen MT" panose="020B0602020104020603" pitchFamily="34"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50" autoAdjust="0"/>
    <p:restoredTop sz="94660"/>
  </p:normalViewPr>
  <p:slideViewPr>
    <p:cSldViewPr snapToGrid="0">
      <p:cViewPr varScale="1">
        <p:scale>
          <a:sx n="123" d="100"/>
          <a:sy n="123" d="100"/>
        </p:scale>
        <p:origin x="69" y="13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DDDA5-85E7-459F-BF7B-FEA40E687E34}"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6EAD1A3B-95BD-4470-826B-3CF2F1A52AF3}">
      <dgm:prSet/>
      <dgm:spPr/>
      <dgm:t>
        <a:bodyPr/>
        <a:lstStyle/>
        <a:p>
          <a:r>
            <a:rPr lang="en-US" b="1"/>
            <a:t>Hadoop Version</a:t>
          </a:r>
          <a:r>
            <a:rPr lang="en-US"/>
            <a:t> 2.7.0</a:t>
          </a:r>
        </a:p>
      </dgm:t>
    </dgm:pt>
    <dgm:pt modelId="{047203BF-9E25-4D18-9869-680CFAFFACBE}" type="parTrans" cxnId="{D26713A6-6CC1-4708-8C9A-FF9920D4964D}">
      <dgm:prSet/>
      <dgm:spPr/>
      <dgm:t>
        <a:bodyPr/>
        <a:lstStyle/>
        <a:p>
          <a:endParaRPr lang="en-US"/>
        </a:p>
      </dgm:t>
    </dgm:pt>
    <dgm:pt modelId="{F38A0A4C-C4DD-432E-AD12-04AA6809F96B}" type="sibTrans" cxnId="{D26713A6-6CC1-4708-8C9A-FF9920D4964D}">
      <dgm:prSet/>
      <dgm:spPr/>
      <dgm:t>
        <a:bodyPr/>
        <a:lstStyle/>
        <a:p>
          <a:endParaRPr lang="en-US"/>
        </a:p>
      </dgm:t>
    </dgm:pt>
    <dgm:pt modelId="{4EBF6E43-0D6A-4576-860F-BB68F5DA1E25}">
      <dgm:prSet/>
      <dgm:spPr/>
      <dgm:t>
        <a:bodyPr/>
        <a:lstStyle/>
        <a:p>
          <a:r>
            <a:rPr lang="en-US" b="1"/>
            <a:t>Java JDK &amp; JRE Version</a:t>
          </a:r>
          <a:r>
            <a:rPr lang="en-US"/>
            <a:t> 8</a:t>
          </a:r>
        </a:p>
      </dgm:t>
    </dgm:pt>
    <dgm:pt modelId="{88219097-AB2C-43F2-ABA9-C671A79E04B4}" type="parTrans" cxnId="{24B9541C-6A39-4F7A-A103-8E7ED2B8B067}">
      <dgm:prSet/>
      <dgm:spPr/>
      <dgm:t>
        <a:bodyPr/>
        <a:lstStyle/>
        <a:p>
          <a:endParaRPr lang="en-US"/>
        </a:p>
      </dgm:t>
    </dgm:pt>
    <dgm:pt modelId="{D5EF9329-D1C8-4E65-9DE4-DE718909D01B}" type="sibTrans" cxnId="{24B9541C-6A39-4F7A-A103-8E7ED2B8B067}">
      <dgm:prSet/>
      <dgm:spPr/>
      <dgm:t>
        <a:bodyPr/>
        <a:lstStyle/>
        <a:p>
          <a:endParaRPr lang="en-US"/>
        </a:p>
      </dgm:t>
    </dgm:pt>
    <dgm:pt modelId="{45A5AD1F-DE94-452A-8F7F-C649DBE02B13}">
      <dgm:prSet/>
      <dgm:spPr/>
      <dgm:t>
        <a:bodyPr/>
        <a:lstStyle/>
        <a:p>
          <a:r>
            <a:rPr lang="en-US" b="1"/>
            <a:t>Intellij</a:t>
          </a:r>
          <a:endParaRPr lang="en-US"/>
        </a:p>
      </dgm:t>
    </dgm:pt>
    <dgm:pt modelId="{8E8E7EE1-EF70-448E-A771-66993B71C729}" type="parTrans" cxnId="{43F9F73E-FD18-4078-A362-3D558196BF37}">
      <dgm:prSet/>
      <dgm:spPr/>
      <dgm:t>
        <a:bodyPr/>
        <a:lstStyle/>
        <a:p>
          <a:endParaRPr lang="en-US"/>
        </a:p>
      </dgm:t>
    </dgm:pt>
    <dgm:pt modelId="{E6481D18-7449-48E8-89AF-7B9312E815F6}" type="sibTrans" cxnId="{43F9F73E-FD18-4078-A362-3D558196BF37}">
      <dgm:prSet/>
      <dgm:spPr/>
      <dgm:t>
        <a:bodyPr/>
        <a:lstStyle/>
        <a:p>
          <a:endParaRPr lang="en-US"/>
        </a:p>
      </dgm:t>
    </dgm:pt>
    <dgm:pt modelId="{F73AB8BB-8722-4B9D-B3DD-65942398E3F8}">
      <dgm:prSet/>
      <dgm:spPr/>
      <dgm:t>
        <a:bodyPr/>
        <a:lstStyle/>
        <a:p>
          <a:r>
            <a:rPr lang="en-US" b="1"/>
            <a:t>Kafka Version </a:t>
          </a:r>
          <a:r>
            <a:rPr lang="en-US"/>
            <a:t>2.11-1.1.0</a:t>
          </a:r>
        </a:p>
      </dgm:t>
    </dgm:pt>
    <dgm:pt modelId="{579E4BFD-F1B1-4C45-B221-F93EF4F17908}" type="parTrans" cxnId="{86E9D23B-5988-42ED-9356-632B3DBBE33C}">
      <dgm:prSet/>
      <dgm:spPr/>
      <dgm:t>
        <a:bodyPr/>
        <a:lstStyle/>
        <a:p>
          <a:endParaRPr lang="en-US"/>
        </a:p>
      </dgm:t>
    </dgm:pt>
    <dgm:pt modelId="{31C28025-EDEB-4702-9BEF-7F921A621897}" type="sibTrans" cxnId="{86E9D23B-5988-42ED-9356-632B3DBBE33C}">
      <dgm:prSet/>
      <dgm:spPr/>
      <dgm:t>
        <a:bodyPr/>
        <a:lstStyle/>
        <a:p>
          <a:endParaRPr lang="en-US"/>
        </a:p>
      </dgm:t>
    </dgm:pt>
    <dgm:pt modelId="{285C58D8-377F-4318-B4A5-8321A815434C}">
      <dgm:prSet/>
      <dgm:spPr/>
      <dgm:t>
        <a:bodyPr/>
        <a:lstStyle/>
        <a:p>
          <a:r>
            <a:rPr lang="en-US" b="1"/>
            <a:t>HBase Version </a:t>
          </a:r>
          <a:r>
            <a:rPr lang="en-US"/>
            <a:t>2.2.5</a:t>
          </a:r>
        </a:p>
      </dgm:t>
    </dgm:pt>
    <dgm:pt modelId="{060DDB51-BB59-4BD4-B57E-504F9742153C}" type="parTrans" cxnId="{10D7AAE6-7BCB-4951-A63E-D7327F90F463}">
      <dgm:prSet/>
      <dgm:spPr/>
      <dgm:t>
        <a:bodyPr/>
        <a:lstStyle/>
        <a:p>
          <a:endParaRPr lang="en-US"/>
        </a:p>
      </dgm:t>
    </dgm:pt>
    <dgm:pt modelId="{50990116-0D8D-4DEB-9E74-0F8B0584BFDB}" type="sibTrans" cxnId="{10D7AAE6-7BCB-4951-A63E-D7327F90F463}">
      <dgm:prSet/>
      <dgm:spPr/>
      <dgm:t>
        <a:bodyPr/>
        <a:lstStyle/>
        <a:p>
          <a:endParaRPr lang="en-US"/>
        </a:p>
      </dgm:t>
    </dgm:pt>
    <dgm:pt modelId="{6018EEBC-AB25-4699-BC1A-17F9E4AAD2E4}">
      <dgm:prSet/>
      <dgm:spPr/>
      <dgm:t>
        <a:bodyPr/>
        <a:lstStyle/>
        <a:p>
          <a:r>
            <a:rPr lang="en-US" b="1"/>
            <a:t>Spark Version </a:t>
          </a:r>
          <a:r>
            <a:rPr lang="en-US"/>
            <a:t>3.2.4</a:t>
          </a:r>
        </a:p>
      </dgm:t>
    </dgm:pt>
    <dgm:pt modelId="{85379861-2E89-467E-970C-794AF8B23B9D}" type="parTrans" cxnId="{5DCF02C8-955D-4D80-AF62-493D90D540E6}">
      <dgm:prSet/>
      <dgm:spPr/>
      <dgm:t>
        <a:bodyPr/>
        <a:lstStyle/>
        <a:p>
          <a:endParaRPr lang="en-US"/>
        </a:p>
      </dgm:t>
    </dgm:pt>
    <dgm:pt modelId="{129FC515-F39F-4592-AB54-0CB4C5EE8516}" type="sibTrans" cxnId="{5DCF02C8-955D-4D80-AF62-493D90D540E6}">
      <dgm:prSet/>
      <dgm:spPr/>
      <dgm:t>
        <a:bodyPr/>
        <a:lstStyle/>
        <a:p>
          <a:endParaRPr lang="en-US"/>
        </a:p>
      </dgm:t>
    </dgm:pt>
    <dgm:pt modelId="{353C9292-7A65-4029-84EC-97ACDB763394}" type="pres">
      <dgm:prSet presAssocID="{E4DDDDA5-85E7-459F-BF7B-FEA40E687E34}" presName="diagram" presStyleCnt="0">
        <dgm:presLayoutVars>
          <dgm:dir/>
          <dgm:resizeHandles val="exact"/>
        </dgm:presLayoutVars>
      </dgm:prSet>
      <dgm:spPr/>
    </dgm:pt>
    <dgm:pt modelId="{7EF3E5E6-2D43-444A-AD40-F451E59439FE}" type="pres">
      <dgm:prSet presAssocID="{6EAD1A3B-95BD-4470-826B-3CF2F1A52AF3}" presName="node" presStyleLbl="node1" presStyleIdx="0" presStyleCnt="6">
        <dgm:presLayoutVars>
          <dgm:bulletEnabled val="1"/>
        </dgm:presLayoutVars>
      </dgm:prSet>
      <dgm:spPr/>
    </dgm:pt>
    <dgm:pt modelId="{2CBBE761-4801-460F-A5A7-A5696A7F5EF2}" type="pres">
      <dgm:prSet presAssocID="{F38A0A4C-C4DD-432E-AD12-04AA6809F96B}" presName="sibTrans" presStyleCnt="0"/>
      <dgm:spPr/>
    </dgm:pt>
    <dgm:pt modelId="{C785659B-D29B-418E-99BF-A76F1361C322}" type="pres">
      <dgm:prSet presAssocID="{4EBF6E43-0D6A-4576-860F-BB68F5DA1E25}" presName="node" presStyleLbl="node1" presStyleIdx="1" presStyleCnt="6">
        <dgm:presLayoutVars>
          <dgm:bulletEnabled val="1"/>
        </dgm:presLayoutVars>
      </dgm:prSet>
      <dgm:spPr/>
    </dgm:pt>
    <dgm:pt modelId="{6231F6E9-88F1-4941-8BF8-87D80BF2161E}" type="pres">
      <dgm:prSet presAssocID="{D5EF9329-D1C8-4E65-9DE4-DE718909D01B}" presName="sibTrans" presStyleCnt="0"/>
      <dgm:spPr/>
    </dgm:pt>
    <dgm:pt modelId="{1C68F23E-0131-441E-B8DF-AFB841678079}" type="pres">
      <dgm:prSet presAssocID="{45A5AD1F-DE94-452A-8F7F-C649DBE02B13}" presName="node" presStyleLbl="node1" presStyleIdx="2" presStyleCnt="6">
        <dgm:presLayoutVars>
          <dgm:bulletEnabled val="1"/>
        </dgm:presLayoutVars>
      </dgm:prSet>
      <dgm:spPr/>
    </dgm:pt>
    <dgm:pt modelId="{204DED8F-729C-4412-8B21-946170E670A0}" type="pres">
      <dgm:prSet presAssocID="{E6481D18-7449-48E8-89AF-7B9312E815F6}" presName="sibTrans" presStyleCnt="0"/>
      <dgm:spPr/>
    </dgm:pt>
    <dgm:pt modelId="{53CB998D-9DD9-4AFF-A941-72F2F88F2D48}" type="pres">
      <dgm:prSet presAssocID="{F73AB8BB-8722-4B9D-B3DD-65942398E3F8}" presName="node" presStyleLbl="node1" presStyleIdx="3" presStyleCnt="6">
        <dgm:presLayoutVars>
          <dgm:bulletEnabled val="1"/>
        </dgm:presLayoutVars>
      </dgm:prSet>
      <dgm:spPr/>
    </dgm:pt>
    <dgm:pt modelId="{C02A6127-B7DF-496C-AAFE-F1FD939AAC50}" type="pres">
      <dgm:prSet presAssocID="{31C28025-EDEB-4702-9BEF-7F921A621897}" presName="sibTrans" presStyleCnt="0"/>
      <dgm:spPr/>
    </dgm:pt>
    <dgm:pt modelId="{2BBF06C6-4DB0-490C-93BE-D2619FDDD6E2}" type="pres">
      <dgm:prSet presAssocID="{285C58D8-377F-4318-B4A5-8321A815434C}" presName="node" presStyleLbl="node1" presStyleIdx="4" presStyleCnt="6">
        <dgm:presLayoutVars>
          <dgm:bulletEnabled val="1"/>
        </dgm:presLayoutVars>
      </dgm:prSet>
      <dgm:spPr/>
    </dgm:pt>
    <dgm:pt modelId="{A7EA46F5-221A-4692-A257-22FDA38F9829}" type="pres">
      <dgm:prSet presAssocID="{50990116-0D8D-4DEB-9E74-0F8B0584BFDB}" presName="sibTrans" presStyleCnt="0"/>
      <dgm:spPr/>
    </dgm:pt>
    <dgm:pt modelId="{B81223E0-91A5-45E4-85A7-58D730DA3129}" type="pres">
      <dgm:prSet presAssocID="{6018EEBC-AB25-4699-BC1A-17F9E4AAD2E4}" presName="node" presStyleLbl="node1" presStyleIdx="5" presStyleCnt="6">
        <dgm:presLayoutVars>
          <dgm:bulletEnabled val="1"/>
        </dgm:presLayoutVars>
      </dgm:prSet>
      <dgm:spPr/>
    </dgm:pt>
  </dgm:ptLst>
  <dgm:cxnLst>
    <dgm:cxn modelId="{633D1C0C-9217-4616-BF0D-C287561477D5}" type="presOf" srcId="{E4DDDDA5-85E7-459F-BF7B-FEA40E687E34}" destId="{353C9292-7A65-4029-84EC-97ACDB763394}" srcOrd="0" destOrd="0" presId="urn:microsoft.com/office/officeart/2005/8/layout/default"/>
    <dgm:cxn modelId="{B9B2640F-C004-4E09-9388-252AF6E1F187}" type="presOf" srcId="{285C58D8-377F-4318-B4A5-8321A815434C}" destId="{2BBF06C6-4DB0-490C-93BE-D2619FDDD6E2}" srcOrd="0" destOrd="0" presId="urn:microsoft.com/office/officeart/2005/8/layout/default"/>
    <dgm:cxn modelId="{24B9541C-6A39-4F7A-A103-8E7ED2B8B067}" srcId="{E4DDDDA5-85E7-459F-BF7B-FEA40E687E34}" destId="{4EBF6E43-0D6A-4576-860F-BB68F5DA1E25}" srcOrd="1" destOrd="0" parTransId="{88219097-AB2C-43F2-ABA9-C671A79E04B4}" sibTransId="{D5EF9329-D1C8-4E65-9DE4-DE718909D01B}"/>
    <dgm:cxn modelId="{907CFC2A-EA8A-44FD-AEEA-1CB551AD2E2E}" type="presOf" srcId="{45A5AD1F-DE94-452A-8F7F-C649DBE02B13}" destId="{1C68F23E-0131-441E-B8DF-AFB841678079}" srcOrd="0" destOrd="0" presId="urn:microsoft.com/office/officeart/2005/8/layout/default"/>
    <dgm:cxn modelId="{86E9D23B-5988-42ED-9356-632B3DBBE33C}" srcId="{E4DDDDA5-85E7-459F-BF7B-FEA40E687E34}" destId="{F73AB8BB-8722-4B9D-B3DD-65942398E3F8}" srcOrd="3" destOrd="0" parTransId="{579E4BFD-F1B1-4C45-B221-F93EF4F17908}" sibTransId="{31C28025-EDEB-4702-9BEF-7F921A621897}"/>
    <dgm:cxn modelId="{43F9F73E-FD18-4078-A362-3D558196BF37}" srcId="{E4DDDDA5-85E7-459F-BF7B-FEA40E687E34}" destId="{45A5AD1F-DE94-452A-8F7F-C649DBE02B13}" srcOrd="2" destOrd="0" parTransId="{8E8E7EE1-EF70-448E-A771-66993B71C729}" sibTransId="{E6481D18-7449-48E8-89AF-7B9312E815F6}"/>
    <dgm:cxn modelId="{BF842F8C-74F7-4332-8C56-B172DBEFCD4D}" type="presOf" srcId="{4EBF6E43-0D6A-4576-860F-BB68F5DA1E25}" destId="{C785659B-D29B-418E-99BF-A76F1361C322}" srcOrd="0" destOrd="0" presId="urn:microsoft.com/office/officeart/2005/8/layout/default"/>
    <dgm:cxn modelId="{D26713A6-6CC1-4708-8C9A-FF9920D4964D}" srcId="{E4DDDDA5-85E7-459F-BF7B-FEA40E687E34}" destId="{6EAD1A3B-95BD-4470-826B-3CF2F1A52AF3}" srcOrd="0" destOrd="0" parTransId="{047203BF-9E25-4D18-9869-680CFAFFACBE}" sibTransId="{F38A0A4C-C4DD-432E-AD12-04AA6809F96B}"/>
    <dgm:cxn modelId="{0FF33BBB-0B65-4346-95D3-2625E0911B28}" type="presOf" srcId="{6018EEBC-AB25-4699-BC1A-17F9E4AAD2E4}" destId="{B81223E0-91A5-45E4-85A7-58D730DA3129}" srcOrd="0" destOrd="0" presId="urn:microsoft.com/office/officeart/2005/8/layout/default"/>
    <dgm:cxn modelId="{147EB3C4-A60C-4C55-8CD2-1402330CED9F}" type="presOf" srcId="{F73AB8BB-8722-4B9D-B3DD-65942398E3F8}" destId="{53CB998D-9DD9-4AFF-A941-72F2F88F2D48}" srcOrd="0" destOrd="0" presId="urn:microsoft.com/office/officeart/2005/8/layout/default"/>
    <dgm:cxn modelId="{5DCF02C8-955D-4D80-AF62-493D90D540E6}" srcId="{E4DDDDA5-85E7-459F-BF7B-FEA40E687E34}" destId="{6018EEBC-AB25-4699-BC1A-17F9E4AAD2E4}" srcOrd="5" destOrd="0" parTransId="{85379861-2E89-467E-970C-794AF8B23B9D}" sibTransId="{129FC515-F39F-4592-AB54-0CB4C5EE8516}"/>
    <dgm:cxn modelId="{756B15E6-4F5E-43D1-9D8E-EC8760545164}" type="presOf" srcId="{6EAD1A3B-95BD-4470-826B-3CF2F1A52AF3}" destId="{7EF3E5E6-2D43-444A-AD40-F451E59439FE}" srcOrd="0" destOrd="0" presId="urn:microsoft.com/office/officeart/2005/8/layout/default"/>
    <dgm:cxn modelId="{10D7AAE6-7BCB-4951-A63E-D7327F90F463}" srcId="{E4DDDDA5-85E7-459F-BF7B-FEA40E687E34}" destId="{285C58D8-377F-4318-B4A5-8321A815434C}" srcOrd="4" destOrd="0" parTransId="{060DDB51-BB59-4BD4-B57E-504F9742153C}" sibTransId="{50990116-0D8D-4DEB-9E74-0F8B0584BFDB}"/>
    <dgm:cxn modelId="{9DC765A7-A8DF-48F0-A5D8-8858E7DEA461}" type="presParOf" srcId="{353C9292-7A65-4029-84EC-97ACDB763394}" destId="{7EF3E5E6-2D43-444A-AD40-F451E59439FE}" srcOrd="0" destOrd="0" presId="urn:microsoft.com/office/officeart/2005/8/layout/default"/>
    <dgm:cxn modelId="{D583759E-06ED-46B3-978C-44D9C9BB04FC}" type="presParOf" srcId="{353C9292-7A65-4029-84EC-97ACDB763394}" destId="{2CBBE761-4801-460F-A5A7-A5696A7F5EF2}" srcOrd="1" destOrd="0" presId="urn:microsoft.com/office/officeart/2005/8/layout/default"/>
    <dgm:cxn modelId="{8F2C4EB0-6E97-4810-A186-2925542B8076}" type="presParOf" srcId="{353C9292-7A65-4029-84EC-97ACDB763394}" destId="{C785659B-D29B-418E-99BF-A76F1361C322}" srcOrd="2" destOrd="0" presId="urn:microsoft.com/office/officeart/2005/8/layout/default"/>
    <dgm:cxn modelId="{04954C93-8CFB-419B-9D9A-9C69C1365A0D}" type="presParOf" srcId="{353C9292-7A65-4029-84EC-97ACDB763394}" destId="{6231F6E9-88F1-4941-8BF8-87D80BF2161E}" srcOrd="3" destOrd="0" presId="urn:microsoft.com/office/officeart/2005/8/layout/default"/>
    <dgm:cxn modelId="{07B13A1E-BA90-4B62-B081-4FCED36C385F}" type="presParOf" srcId="{353C9292-7A65-4029-84EC-97ACDB763394}" destId="{1C68F23E-0131-441E-B8DF-AFB841678079}" srcOrd="4" destOrd="0" presId="urn:microsoft.com/office/officeart/2005/8/layout/default"/>
    <dgm:cxn modelId="{1ED47C91-C075-41B1-AE46-A1B36850115C}" type="presParOf" srcId="{353C9292-7A65-4029-84EC-97ACDB763394}" destId="{204DED8F-729C-4412-8B21-946170E670A0}" srcOrd="5" destOrd="0" presId="urn:microsoft.com/office/officeart/2005/8/layout/default"/>
    <dgm:cxn modelId="{9BCB61EA-9C0A-4896-A04B-70EBE603E0EF}" type="presParOf" srcId="{353C9292-7A65-4029-84EC-97ACDB763394}" destId="{53CB998D-9DD9-4AFF-A941-72F2F88F2D48}" srcOrd="6" destOrd="0" presId="urn:microsoft.com/office/officeart/2005/8/layout/default"/>
    <dgm:cxn modelId="{AEB87CEE-0BE2-4512-9428-149824E2E1BD}" type="presParOf" srcId="{353C9292-7A65-4029-84EC-97ACDB763394}" destId="{C02A6127-B7DF-496C-AAFE-F1FD939AAC50}" srcOrd="7" destOrd="0" presId="urn:microsoft.com/office/officeart/2005/8/layout/default"/>
    <dgm:cxn modelId="{73A873C0-A9E5-4AA5-9635-86E5DE9E615D}" type="presParOf" srcId="{353C9292-7A65-4029-84EC-97ACDB763394}" destId="{2BBF06C6-4DB0-490C-93BE-D2619FDDD6E2}" srcOrd="8" destOrd="0" presId="urn:microsoft.com/office/officeart/2005/8/layout/default"/>
    <dgm:cxn modelId="{9789D870-3DE8-47E3-9ECE-D3C4D0AB74CA}" type="presParOf" srcId="{353C9292-7A65-4029-84EC-97ACDB763394}" destId="{A7EA46F5-221A-4692-A257-22FDA38F9829}" srcOrd="9" destOrd="0" presId="urn:microsoft.com/office/officeart/2005/8/layout/default"/>
    <dgm:cxn modelId="{D4014900-9ECB-45A9-8EBB-375A8949439F}" type="presParOf" srcId="{353C9292-7A65-4029-84EC-97ACDB763394}" destId="{B81223E0-91A5-45E4-85A7-58D730DA312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E5DA53-E628-4A44-9246-925B2AADCEA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2DC60-F022-4D3E-93F1-6D40A6290345}">
      <dgm:prSet/>
      <dgm:spPr/>
      <dgm:t>
        <a:bodyPr/>
        <a:lstStyle/>
        <a:p>
          <a:r>
            <a:rPr lang="en-US"/>
            <a:t>Attempted to implement Flume for Twitter data retrieval on Cloudera server.</a:t>
          </a:r>
        </a:p>
      </dgm:t>
    </dgm:pt>
    <dgm:pt modelId="{351EBE56-9771-4EAB-9CB7-B68EB8CD32BD}" type="parTrans" cxnId="{E96B2C2E-C09B-4C62-82FE-92024C1E2ED0}">
      <dgm:prSet/>
      <dgm:spPr/>
      <dgm:t>
        <a:bodyPr/>
        <a:lstStyle/>
        <a:p>
          <a:endParaRPr lang="en-US"/>
        </a:p>
      </dgm:t>
    </dgm:pt>
    <dgm:pt modelId="{5C08AA84-7144-4672-9D72-4B0A99361697}" type="sibTrans" cxnId="{E96B2C2E-C09B-4C62-82FE-92024C1E2ED0}">
      <dgm:prSet/>
      <dgm:spPr/>
      <dgm:t>
        <a:bodyPr/>
        <a:lstStyle/>
        <a:p>
          <a:endParaRPr lang="en-US"/>
        </a:p>
      </dgm:t>
    </dgm:pt>
    <dgm:pt modelId="{D6600E61-D4B6-477D-8E8E-6047B524E465}">
      <dgm:prSet/>
      <dgm:spPr/>
      <dgm:t>
        <a:bodyPr/>
        <a:lstStyle/>
        <a:p>
          <a:r>
            <a:rPr lang="en-US"/>
            <a:t>Encountered issues during the setup on the Cloudera server.</a:t>
          </a:r>
        </a:p>
      </dgm:t>
    </dgm:pt>
    <dgm:pt modelId="{950EDF18-EC52-4A9F-ACCB-E561521E3046}" type="parTrans" cxnId="{E61AED17-3AA9-4FA6-8473-8D1271C3ADE1}">
      <dgm:prSet/>
      <dgm:spPr/>
      <dgm:t>
        <a:bodyPr/>
        <a:lstStyle/>
        <a:p>
          <a:endParaRPr lang="en-US"/>
        </a:p>
      </dgm:t>
    </dgm:pt>
    <dgm:pt modelId="{C3F9F741-8DD3-467B-BFAF-B83371391CF4}" type="sibTrans" cxnId="{E61AED17-3AA9-4FA6-8473-8D1271C3ADE1}">
      <dgm:prSet/>
      <dgm:spPr/>
      <dgm:t>
        <a:bodyPr/>
        <a:lstStyle/>
        <a:p>
          <a:endParaRPr lang="en-US"/>
        </a:p>
      </dgm:t>
    </dgm:pt>
    <dgm:pt modelId="{6A0B1804-398F-4FD9-9A2B-8989707A6D53}">
      <dgm:prSet/>
      <dgm:spPr/>
      <dgm:t>
        <a:bodyPr/>
        <a:lstStyle/>
        <a:p>
          <a:r>
            <a:rPr lang="en-US"/>
            <a:t>Decided to establish a local message publishing system using Kafka as an alternative.</a:t>
          </a:r>
        </a:p>
      </dgm:t>
    </dgm:pt>
    <dgm:pt modelId="{55266EC9-4217-4925-B650-4F905B3FFB48}" type="parTrans" cxnId="{B420D0BC-E0F3-4D29-B7C1-B4AE39B6B918}">
      <dgm:prSet/>
      <dgm:spPr/>
      <dgm:t>
        <a:bodyPr/>
        <a:lstStyle/>
        <a:p>
          <a:endParaRPr lang="en-US"/>
        </a:p>
      </dgm:t>
    </dgm:pt>
    <dgm:pt modelId="{9190C8C6-F888-483F-9F2D-1F0AFCED789F}" type="sibTrans" cxnId="{B420D0BC-E0F3-4D29-B7C1-B4AE39B6B918}">
      <dgm:prSet/>
      <dgm:spPr/>
      <dgm:t>
        <a:bodyPr/>
        <a:lstStyle/>
        <a:p>
          <a:endParaRPr lang="en-US"/>
        </a:p>
      </dgm:t>
    </dgm:pt>
    <dgm:pt modelId="{B6DE44DE-BBE6-4CB3-938F-388BDFA7F05C}">
      <dgm:prSet/>
      <dgm:spPr/>
      <dgm:t>
        <a:bodyPr/>
        <a:lstStyle/>
        <a:p>
          <a:r>
            <a:rPr lang="en-US" dirty="0"/>
            <a:t>The goal is to send Twitter data to Kafka topics and  process and analysis data and save it to HBASE</a:t>
          </a:r>
        </a:p>
      </dgm:t>
    </dgm:pt>
    <dgm:pt modelId="{481FB4AB-45F3-4A94-85B6-A76270EA68AD}" type="parTrans" cxnId="{9814323F-BAA6-4688-A76F-67A15F1DECE9}">
      <dgm:prSet/>
      <dgm:spPr/>
      <dgm:t>
        <a:bodyPr/>
        <a:lstStyle/>
        <a:p>
          <a:endParaRPr lang="en-US"/>
        </a:p>
      </dgm:t>
    </dgm:pt>
    <dgm:pt modelId="{D6705676-450B-4C1E-B6F7-5A5160C08962}" type="sibTrans" cxnId="{9814323F-BAA6-4688-A76F-67A15F1DECE9}">
      <dgm:prSet/>
      <dgm:spPr/>
      <dgm:t>
        <a:bodyPr/>
        <a:lstStyle/>
        <a:p>
          <a:endParaRPr lang="en-US"/>
        </a:p>
      </dgm:t>
    </dgm:pt>
    <dgm:pt modelId="{27BDFE9B-572B-4070-B378-8FA7F9EA79C0}" type="pres">
      <dgm:prSet presAssocID="{46E5DA53-E628-4A44-9246-925B2AADCEAA}" presName="root" presStyleCnt="0">
        <dgm:presLayoutVars>
          <dgm:dir/>
          <dgm:resizeHandles val="exact"/>
        </dgm:presLayoutVars>
      </dgm:prSet>
      <dgm:spPr/>
    </dgm:pt>
    <dgm:pt modelId="{645B4A24-EFA4-435A-BB66-6EB62F12C657}" type="pres">
      <dgm:prSet presAssocID="{2BD2DC60-F022-4D3E-93F1-6D40A6290345}" presName="compNode" presStyleCnt="0"/>
      <dgm:spPr/>
    </dgm:pt>
    <dgm:pt modelId="{1BC23C68-8A03-48BA-B741-30DC4B1EE486}" type="pres">
      <dgm:prSet presAssocID="{2BD2DC60-F022-4D3E-93F1-6D40A62903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spital"/>
        </a:ext>
      </dgm:extLst>
    </dgm:pt>
    <dgm:pt modelId="{F4479F29-43E7-43D5-A7C6-008D9984B2C7}" type="pres">
      <dgm:prSet presAssocID="{2BD2DC60-F022-4D3E-93F1-6D40A6290345}" presName="spaceRect" presStyleCnt="0"/>
      <dgm:spPr/>
    </dgm:pt>
    <dgm:pt modelId="{27CC3C7F-EA85-452A-BE63-B0416A026996}" type="pres">
      <dgm:prSet presAssocID="{2BD2DC60-F022-4D3E-93F1-6D40A6290345}" presName="textRect" presStyleLbl="revTx" presStyleIdx="0" presStyleCnt="4">
        <dgm:presLayoutVars>
          <dgm:chMax val="1"/>
          <dgm:chPref val="1"/>
        </dgm:presLayoutVars>
      </dgm:prSet>
      <dgm:spPr/>
    </dgm:pt>
    <dgm:pt modelId="{B2FE8B8E-FA5A-431F-B8BB-B667FB9EAB0C}" type="pres">
      <dgm:prSet presAssocID="{5C08AA84-7144-4672-9D72-4B0A99361697}" presName="sibTrans" presStyleCnt="0"/>
      <dgm:spPr/>
    </dgm:pt>
    <dgm:pt modelId="{1080707B-0283-4E63-B464-7187F03B37A5}" type="pres">
      <dgm:prSet presAssocID="{D6600E61-D4B6-477D-8E8E-6047B524E465}" presName="compNode" presStyleCnt="0"/>
      <dgm:spPr/>
    </dgm:pt>
    <dgm:pt modelId="{2B48B207-9F1B-4955-A1C4-7E7C88740E60}" type="pres">
      <dgm:prSet presAssocID="{D6600E61-D4B6-477D-8E8E-6047B524E4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8E6BE3F7-A319-4C75-8B9F-333156CB2943}" type="pres">
      <dgm:prSet presAssocID="{D6600E61-D4B6-477D-8E8E-6047B524E465}" presName="spaceRect" presStyleCnt="0"/>
      <dgm:spPr/>
    </dgm:pt>
    <dgm:pt modelId="{82BF1CEE-1EC3-4446-8168-4DE8DCA4BE36}" type="pres">
      <dgm:prSet presAssocID="{D6600E61-D4B6-477D-8E8E-6047B524E465}" presName="textRect" presStyleLbl="revTx" presStyleIdx="1" presStyleCnt="4">
        <dgm:presLayoutVars>
          <dgm:chMax val="1"/>
          <dgm:chPref val="1"/>
        </dgm:presLayoutVars>
      </dgm:prSet>
      <dgm:spPr/>
    </dgm:pt>
    <dgm:pt modelId="{53A92B4A-5E7B-4157-9E95-0B03AF9DCC1B}" type="pres">
      <dgm:prSet presAssocID="{C3F9F741-8DD3-467B-BFAF-B83371391CF4}" presName="sibTrans" presStyleCnt="0"/>
      <dgm:spPr/>
    </dgm:pt>
    <dgm:pt modelId="{59E70543-CD96-4212-9D55-1DD7B442842A}" type="pres">
      <dgm:prSet presAssocID="{6A0B1804-398F-4FD9-9A2B-8989707A6D53}" presName="compNode" presStyleCnt="0"/>
      <dgm:spPr/>
    </dgm:pt>
    <dgm:pt modelId="{C32F25C4-97DC-4B02-AF09-1F57E0BEF18B}" type="pres">
      <dgm:prSet presAssocID="{6A0B1804-398F-4FD9-9A2B-8989707A6D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F7D4CA68-468C-4FC1-BF63-02E8F710ADAC}" type="pres">
      <dgm:prSet presAssocID="{6A0B1804-398F-4FD9-9A2B-8989707A6D53}" presName="spaceRect" presStyleCnt="0"/>
      <dgm:spPr/>
    </dgm:pt>
    <dgm:pt modelId="{058A2659-2F52-4ED3-B946-B2C29107AADC}" type="pres">
      <dgm:prSet presAssocID="{6A0B1804-398F-4FD9-9A2B-8989707A6D53}" presName="textRect" presStyleLbl="revTx" presStyleIdx="2" presStyleCnt="4">
        <dgm:presLayoutVars>
          <dgm:chMax val="1"/>
          <dgm:chPref val="1"/>
        </dgm:presLayoutVars>
      </dgm:prSet>
      <dgm:spPr/>
    </dgm:pt>
    <dgm:pt modelId="{E5BD5117-DA44-41C8-9FBB-2702C7F874DF}" type="pres">
      <dgm:prSet presAssocID="{9190C8C6-F888-483F-9F2D-1F0AFCED789F}" presName="sibTrans" presStyleCnt="0"/>
      <dgm:spPr/>
    </dgm:pt>
    <dgm:pt modelId="{94F0A243-BD29-4D75-9123-15ECBD30FA73}" type="pres">
      <dgm:prSet presAssocID="{B6DE44DE-BBE6-4CB3-938F-388BDFA7F05C}" presName="compNode" presStyleCnt="0"/>
      <dgm:spPr/>
    </dgm:pt>
    <dgm:pt modelId="{B9D83F75-49FF-417B-8431-A2E6265CA302}" type="pres">
      <dgm:prSet presAssocID="{B6DE44DE-BBE6-4CB3-938F-388BDFA7F0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50F6EA0A-FB04-4690-9EC5-55C042F9E618}" type="pres">
      <dgm:prSet presAssocID="{B6DE44DE-BBE6-4CB3-938F-388BDFA7F05C}" presName="spaceRect" presStyleCnt="0"/>
      <dgm:spPr/>
    </dgm:pt>
    <dgm:pt modelId="{3F66451C-E925-4095-822B-2D6D2B89670E}" type="pres">
      <dgm:prSet presAssocID="{B6DE44DE-BBE6-4CB3-938F-388BDFA7F05C}" presName="textRect" presStyleLbl="revTx" presStyleIdx="3" presStyleCnt="4">
        <dgm:presLayoutVars>
          <dgm:chMax val="1"/>
          <dgm:chPref val="1"/>
        </dgm:presLayoutVars>
      </dgm:prSet>
      <dgm:spPr/>
    </dgm:pt>
  </dgm:ptLst>
  <dgm:cxnLst>
    <dgm:cxn modelId="{E61AED17-3AA9-4FA6-8473-8D1271C3ADE1}" srcId="{46E5DA53-E628-4A44-9246-925B2AADCEAA}" destId="{D6600E61-D4B6-477D-8E8E-6047B524E465}" srcOrd="1" destOrd="0" parTransId="{950EDF18-EC52-4A9F-ACCB-E561521E3046}" sibTransId="{C3F9F741-8DD3-467B-BFAF-B83371391CF4}"/>
    <dgm:cxn modelId="{E96B2C2E-C09B-4C62-82FE-92024C1E2ED0}" srcId="{46E5DA53-E628-4A44-9246-925B2AADCEAA}" destId="{2BD2DC60-F022-4D3E-93F1-6D40A6290345}" srcOrd="0" destOrd="0" parTransId="{351EBE56-9771-4EAB-9CB7-B68EB8CD32BD}" sibTransId="{5C08AA84-7144-4672-9D72-4B0A99361697}"/>
    <dgm:cxn modelId="{9814323F-BAA6-4688-A76F-67A15F1DECE9}" srcId="{46E5DA53-E628-4A44-9246-925B2AADCEAA}" destId="{B6DE44DE-BBE6-4CB3-938F-388BDFA7F05C}" srcOrd="3" destOrd="0" parTransId="{481FB4AB-45F3-4A94-85B6-A76270EA68AD}" sibTransId="{D6705676-450B-4C1E-B6F7-5A5160C08962}"/>
    <dgm:cxn modelId="{7D12AD46-8A75-4AD0-B5CC-F76452D8463F}" type="presOf" srcId="{D6600E61-D4B6-477D-8E8E-6047B524E465}" destId="{82BF1CEE-1EC3-4446-8168-4DE8DCA4BE36}" srcOrd="0" destOrd="0" presId="urn:microsoft.com/office/officeart/2018/2/layout/IconLabelList"/>
    <dgm:cxn modelId="{40CC5F74-8E59-4212-A8EA-6428F4307CEE}" type="presOf" srcId="{6A0B1804-398F-4FD9-9A2B-8989707A6D53}" destId="{058A2659-2F52-4ED3-B946-B2C29107AADC}" srcOrd="0" destOrd="0" presId="urn:microsoft.com/office/officeart/2018/2/layout/IconLabelList"/>
    <dgm:cxn modelId="{161C0E76-CC43-4380-BDDB-35AAA843F4C8}" type="presOf" srcId="{B6DE44DE-BBE6-4CB3-938F-388BDFA7F05C}" destId="{3F66451C-E925-4095-822B-2D6D2B89670E}" srcOrd="0" destOrd="0" presId="urn:microsoft.com/office/officeart/2018/2/layout/IconLabelList"/>
    <dgm:cxn modelId="{B420D0BC-E0F3-4D29-B7C1-B4AE39B6B918}" srcId="{46E5DA53-E628-4A44-9246-925B2AADCEAA}" destId="{6A0B1804-398F-4FD9-9A2B-8989707A6D53}" srcOrd="2" destOrd="0" parTransId="{55266EC9-4217-4925-B650-4F905B3FFB48}" sibTransId="{9190C8C6-F888-483F-9F2D-1F0AFCED789F}"/>
    <dgm:cxn modelId="{5678BCC4-EDB2-41F5-B27C-08625C808687}" type="presOf" srcId="{2BD2DC60-F022-4D3E-93F1-6D40A6290345}" destId="{27CC3C7F-EA85-452A-BE63-B0416A026996}" srcOrd="0" destOrd="0" presId="urn:microsoft.com/office/officeart/2018/2/layout/IconLabelList"/>
    <dgm:cxn modelId="{7626EAFE-7EE4-4BA4-A975-2C8E2590746E}" type="presOf" srcId="{46E5DA53-E628-4A44-9246-925B2AADCEAA}" destId="{27BDFE9B-572B-4070-B378-8FA7F9EA79C0}" srcOrd="0" destOrd="0" presId="urn:microsoft.com/office/officeart/2018/2/layout/IconLabelList"/>
    <dgm:cxn modelId="{E418837F-DACB-4388-9182-692FDD0D69F5}" type="presParOf" srcId="{27BDFE9B-572B-4070-B378-8FA7F9EA79C0}" destId="{645B4A24-EFA4-435A-BB66-6EB62F12C657}" srcOrd="0" destOrd="0" presId="urn:microsoft.com/office/officeart/2018/2/layout/IconLabelList"/>
    <dgm:cxn modelId="{BC5345A9-379B-45A4-BC2D-881A97FD4199}" type="presParOf" srcId="{645B4A24-EFA4-435A-BB66-6EB62F12C657}" destId="{1BC23C68-8A03-48BA-B741-30DC4B1EE486}" srcOrd="0" destOrd="0" presId="urn:microsoft.com/office/officeart/2018/2/layout/IconLabelList"/>
    <dgm:cxn modelId="{6C6ED3D8-D4BD-47E7-B691-52C6340F629B}" type="presParOf" srcId="{645B4A24-EFA4-435A-BB66-6EB62F12C657}" destId="{F4479F29-43E7-43D5-A7C6-008D9984B2C7}" srcOrd="1" destOrd="0" presId="urn:microsoft.com/office/officeart/2018/2/layout/IconLabelList"/>
    <dgm:cxn modelId="{3CF2F984-0243-4176-8D09-ECE75EAA6166}" type="presParOf" srcId="{645B4A24-EFA4-435A-BB66-6EB62F12C657}" destId="{27CC3C7F-EA85-452A-BE63-B0416A026996}" srcOrd="2" destOrd="0" presId="urn:microsoft.com/office/officeart/2018/2/layout/IconLabelList"/>
    <dgm:cxn modelId="{567FEECA-C6BF-480E-B6E5-C45CDB5A1CBD}" type="presParOf" srcId="{27BDFE9B-572B-4070-B378-8FA7F9EA79C0}" destId="{B2FE8B8E-FA5A-431F-B8BB-B667FB9EAB0C}" srcOrd="1" destOrd="0" presId="urn:microsoft.com/office/officeart/2018/2/layout/IconLabelList"/>
    <dgm:cxn modelId="{DD1CFF8A-1F88-4CEB-B056-816C1C648823}" type="presParOf" srcId="{27BDFE9B-572B-4070-B378-8FA7F9EA79C0}" destId="{1080707B-0283-4E63-B464-7187F03B37A5}" srcOrd="2" destOrd="0" presId="urn:microsoft.com/office/officeart/2018/2/layout/IconLabelList"/>
    <dgm:cxn modelId="{EEA6022A-3DBE-4A52-9563-0633DFB6F53E}" type="presParOf" srcId="{1080707B-0283-4E63-B464-7187F03B37A5}" destId="{2B48B207-9F1B-4955-A1C4-7E7C88740E60}" srcOrd="0" destOrd="0" presId="urn:microsoft.com/office/officeart/2018/2/layout/IconLabelList"/>
    <dgm:cxn modelId="{2D95F4DC-CC1D-4171-8F98-DAB7D68F0C01}" type="presParOf" srcId="{1080707B-0283-4E63-B464-7187F03B37A5}" destId="{8E6BE3F7-A319-4C75-8B9F-333156CB2943}" srcOrd="1" destOrd="0" presId="urn:microsoft.com/office/officeart/2018/2/layout/IconLabelList"/>
    <dgm:cxn modelId="{B3C9F1C4-33CB-4412-805C-1FEF6822E85A}" type="presParOf" srcId="{1080707B-0283-4E63-B464-7187F03B37A5}" destId="{82BF1CEE-1EC3-4446-8168-4DE8DCA4BE36}" srcOrd="2" destOrd="0" presId="urn:microsoft.com/office/officeart/2018/2/layout/IconLabelList"/>
    <dgm:cxn modelId="{4B2D93AC-4B09-4714-AA1B-3217DB42C42A}" type="presParOf" srcId="{27BDFE9B-572B-4070-B378-8FA7F9EA79C0}" destId="{53A92B4A-5E7B-4157-9E95-0B03AF9DCC1B}" srcOrd="3" destOrd="0" presId="urn:microsoft.com/office/officeart/2018/2/layout/IconLabelList"/>
    <dgm:cxn modelId="{392A510A-E09C-4371-B353-EE6190B96AC8}" type="presParOf" srcId="{27BDFE9B-572B-4070-B378-8FA7F9EA79C0}" destId="{59E70543-CD96-4212-9D55-1DD7B442842A}" srcOrd="4" destOrd="0" presId="urn:microsoft.com/office/officeart/2018/2/layout/IconLabelList"/>
    <dgm:cxn modelId="{2D193E2C-BD18-4685-B92F-899DFAC3C6DF}" type="presParOf" srcId="{59E70543-CD96-4212-9D55-1DD7B442842A}" destId="{C32F25C4-97DC-4B02-AF09-1F57E0BEF18B}" srcOrd="0" destOrd="0" presId="urn:microsoft.com/office/officeart/2018/2/layout/IconLabelList"/>
    <dgm:cxn modelId="{4C5C7CDE-CF24-4462-BA27-E5B3D3DE6A82}" type="presParOf" srcId="{59E70543-CD96-4212-9D55-1DD7B442842A}" destId="{F7D4CA68-468C-4FC1-BF63-02E8F710ADAC}" srcOrd="1" destOrd="0" presId="urn:microsoft.com/office/officeart/2018/2/layout/IconLabelList"/>
    <dgm:cxn modelId="{D0EA9903-B01E-4363-BB34-89BBCC696A6F}" type="presParOf" srcId="{59E70543-CD96-4212-9D55-1DD7B442842A}" destId="{058A2659-2F52-4ED3-B946-B2C29107AADC}" srcOrd="2" destOrd="0" presId="urn:microsoft.com/office/officeart/2018/2/layout/IconLabelList"/>
    <dgm:cxn modelId="{9B95D592-AEDA-48DE-9F4E-CED70E521BFC}" type="presParOf" srcId="{27BDFE9B-572B-4070-B378-8FA7F9EA79C0}" destId="{E5BD5117-DA44-41C8-9FBB-2702C7F874DF}" srcOrd="5" destOrd="0" presId="urn:microsoft.com/office/officeart/2018/2/layout/IconLabelList"/>
    <dgm:cxn modelId="{16149506-CDA1-4A93-98F9-916E0712FFBF}" type="presParOf" srcId="{27BDFE9B-572B-4070-B378-8FA7F9EA79C0}" destId="{94F0A243-BD29-4D75-9123-15ECBD30FA73}" srcOrd="6" destOrd="0" presId="urn:microsoft.com/office/officeart/2018/2/layout/IconLabelList"/>
    <dgm:cxn modelId="{DF392A3A-CC18-48C3-95E9-AEBA57B15B6F}" type="presParOf" srcId="{94F0A243-BD29-4D75-9123-15ECBD30FA73}" destId="{B9D83F75-49FF-417B-8431-A2E6265CA302}" srcOrd="0" destOrd="0" presId="urn:microsoft.com/office/officeart/2018/2/layout/IconLabelList"/>
    <dgm:cxn modelId="{D1AD9B97-1705-482C-9A71-7ED2394C833D}" type="presParOf" srcId="{94F0A243-BD29-4D75-9123-15ECBD30FA73}" destId="{50F6EA0A-FB04-4690-9EC5-55C042F9E618}" srcOrd="1" destOrd="0" presId="urn:microsoft.com/office/officeart/2018/2/layout/IconLabelList"/>
    <dgm:cxn modelId="{CFFDCD30-4DA3-4C0D-A1C9-4766C0A31F90}" type="presParOf" srcId="{94F0A243-BD29-4D75-9123-15ECBD30FA73}" destId="{3F66451C-E925-4095-822B-2D6D2B89670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5CABEE-8324-401B-AD34-9768B2A49CA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94F1FB22-E9D6-4065-881E-75D5C26E0D8F}">
      <dgm:prSet custT="1"/>
      <dgm:spPr/>
      <dgm:t>
        <a:bodyPr/>
        <a:lstStyle/>
        <a:p>
          <a:r>
            <a:rPr lang="en-US" sz="1400" dirty="0"/>
            <a:t>Spark Streaming Application Choose a Twitter API and set up developer credentials.</a:t>
          </a:r>
        </a:p>
      </dgm:t>
    </dgm:pt>
    <dgm:pt modelId="{E11E7DA9-8C79-48B9-9A5C-82F6C20AE54F}" type="parTrans" cxnId="{4D721615-5276-41DD-A868-C1A41AA31CE4}">
      <dgm:prSet/>
      <dgm:spPr/>
      <dgm:t>
        <a:bodyPr/>
        <a:lstStyle/>
        <a:p>
          <a:endParaRPr lang="en-US"/>
        </a:p>
      </dgm:t>
    </dgm:pt>
    <dgm:pt modelId="{8AA6C0C8-918A-4F9D-B189-121AC4DBCEF1}" type="sibTrans" cxnId="{4D721615-5276-41DD-A868-C1A41AA31CE4}">
      <dgm:prSet/>
      <dgm:spPr/>
      <dgm:t>
        <a:bodyPr/>
        <a:lstStyle/>
        <a:p>
          <a:endParaRPr lang="en-US"/>
        </a:p>
      </dgm:t>
    </dgm:pt>
    <dgm:pt modelId="{572B68CA-84F9-4BB9-BF0B-51FC02A9BDCD}">
      <dgm:prSet custT="1"/>
      <dgm:spPr/>
      <dgm:t>
        <a:bodyPr/>
        <a:lstStyle/>
        <a:p>
          <a:r>
            <a:rPr lang="en-US" sz="1100" dirty="0"/>
            <a:t>Configure Apache Flume to collect Twitter data in real-time.            </a:t>
          </a:r>
          <a:endParaRPr lang="en-US" sz="1600" dirty="0"/>
        </a:p>
      </dgm:t>
    </dgm:pt>
    <dgm:pt modelId="{D56E48B0-980D-4B70-9EDC-1AB61E3B0592}" type="parTrans" cxnId="{27472C39-E684-4E7F-BB0D-7C4C99D97BA4}">
      <dgm:prSet/>
      <dgm:spPr/>
      <dgm:t>
        <a:bodyPr/>
        <a:lstStyle/>
        <a:p>
          <a:endParaRPr lang="en-US"/>
        </a:p>
      </dgm:t>
    </dgm:pt>
    <dgm:pt modelId="{C4BB4AD2-AFD9-4237-8D24-4053A02C631E}" type="sibTrans" cxnId="{27472C39-E684-4E7F-BB0D-7C4C99D97BA4}">
      <dgm:prSet/>
      <dgm:spPr/>
      <dgm:t>
        <a:bodyPr/>
        <a:lstStyle/>
        <a:p>
          <a:endParaRPr lang="en-US"/>
        </a:p>
      </dgm:t>
    </dgm:pt>
    <dgm:pt modelId="{0C30B776-51F1-4C49-8B5F-8A3918661349}">
      <dgm:prSet/>
      <dgm:spPr/>
      <dgm:t>
        <a:bodyPr/>
        <a:lstStyle/>
        <a:p>
          <a:r>
            <a:rPr lang="en-US" dirty="0"/>
            <a:t>Run the Spark Streaming application to process the data received from </a:t>
          </a:r>
          <a:r>
            <a:rPr lang="en-US" dirty="0" err="1"/>
            <a:t>kafka</a:t>
          </a:r>
          <a:endParaRPr lang="en-US" dirty="0"/>
        </a:p>
      </dgm:t>
    </dgm:pt>
    <dgm:pt modelId="{17E0D20D-EDFA-45CE-9AF3-7DEFF2C0FBD9}" type="parTrans" cxnId="{6806972F-C0F1-4DCD-97FC-8F93665B8115}">
      <dgm:prSet/>
      <dgm:spPr/>
      <dgm:t>
        <a:bodyPr/>
        <a:lstStyle/>
        <a:p>
          <a:endParaRPr lang="en-US"/>
        </a:p>
      </dgm:t>
    </dgm:pt>
    <dgm:pt modelId="{5AD38AE3-2AA1-4823-BCC6-D4A5D4D92C72}" type="sibTrans" cxnId="{6806972F-C0F1-4DCD-97FC-8F93665B8115}">
      <dgm:prSet/>
      <dgm:spPr/>
      <dgm:t>
        <a:bodyPr/>
        <a:lstStyle/>
        <a:p>
          <a:endParaRPr lang="en-US"/>
        </a:p>
      </dgm:t>
    </dgm:pt>
    <dgm:pt modelId="{1E5525E8-5667-49B6-BA65-931F6A8C9384}">
      <dgm:prSet/>
      <dgm:spPr/>
      <dgm:t>
        <a:bodyPr/>
        <a:lstStyle/>
        <a:p>
          <a:r>
            <a:rPr lang="en-US" dirty="0"/>
            <a:t>HBase Integration Install and configure HBase on cluster.</a:t>
          </a:r>
        </a:p>
      </dgm:t>
    </dgm:pt>
    <dgm:pt modelId="{2E2AF293-A891-4546-897B-8F73DE7E0DB0}" type="parTrans" cxnId="{9C0B249A-D888-4876-B0F8-34644A0F8B70}">
      <dgm:prSet/>
      <dgm:spPr/>
      <dgm:t>
        <a:bodyPr/>
        <a:lstStyle/>
        <a:p>
          <a:endParaRPr lang="en-US"/>
        </a:p>
      </dgm:t>
    </dgm:pt>
    <dgm:pt modelId="{A7CE0959-9868-41B6-A0A2-9949D1DB0EBA}" type="sibTrans" cxnId="{9C0B249A-D888-4876-B0F8-34644A0F8B70}">
      <dgm:prSet/>
      <dgm:spPr/>
      <dgm:t>
        <a:bodyPr/>
        <a:lstStyle/>
        <a:p>
          <a:endParaRPr lang="en-US"/>
        </a:p>
      </dgm:t>
    </dgm:pt>
    <dgm:pt modelId="{05770531-1B5A-48CA-8AA4-7F1CD0FF7BB5}">
      <dgm:prSet/>
      <dgm:spPr/>
      <dgm:t>
        <a:bodyPr/>
        <a:lstStyle/>
        <a:p>
          <a:r>
            <a:rPr lang="en-US" dirty="0"/>
            <a:t>Modify the Spark Streaming application to save processed data to HBase.</a:t>
          </a:r>
        </a:p>
      </dgm:t>
    </dgm:pt>
    <dgm:pt modelId="{1CFC447B-9DE4-453A-9146-4604E36C8BF1}" type="parTrans" cxnId="{9AB5DD96-FF1A-45EB-81AB-F5B9CD6FE286}">
      <dgm:prSet/>
      <dgm:spPr/>
      <dgm:t>
        <a:bodyPr/>
        <a:lstStyle/>
        <a:p>
          <a:endParaRPr lang="en-US"/>
        </a:p>
      </dgm:t>
    </dgm:pt>
    <dgm:pt modelId="{DA23C980-8452-4394-A231-DC785A22B16A}" type="sibTrans" cxnId="{9AB5DD96-FF1A-45EB-81AB-F5B9CD6FE286}">
      <dgm:prSet/>
      <dgm:spPr/>
      <dgm:t>
        <a:bodyPr/>
        <a:lstStyle/>
        <a:p>
          <a:endParaRPr lang="en-US"/>
        </a:p>
      </dgm:t>
    </dgm:pt>
    <dgm:pt modelId="{F5868BBC-8F72-40F1-9D1F-B7D6AC390C27}">
      <dgm:prSet/>
      <dgm:spPr/>
      <dgm:t>
        <a:bodyPr/>
        <a:lstStyle/>
        <a:p>
          <a:r>
            <a:rPr lang="en-US" dirty="0"/>
            <a:t>Receive the messages from </a:t>
          </a:r>
          <a:r>
            <a:rPr lang="en-US" dirty="0" err="1"/>
            <a:t>kafka</a:t>
          </a:r>
          <a:endParaRPr lang="en-US" dirty="0"/>
        </a:p>
      </dgm:t>
    </dgm:pt>
    <dgm:pt modelId="{B9D1C968-ED68-4B4B-907F-9D20131B4CB6}" type="parTrans" cxnId="{FB9C4EA1-45DF-436A-A00D-DC711BEFF800}">
      <dgm:prSet/>
      <dgm:spPr/>
      <dgm:t>
        <a:bodyPr/>
        <a:lstStyle/>
        <a:p>
          <a:endParaRPr lang="en-US"/>
        </a:p>
      </dgm:t>
    </dgm:pt>
    <dgm:pt modelId="{63D4A760-E3C8-4481-AF08-F3E22D2DFA1A}" type="sibTrans" cxnId="{FB9C4EA1-45DF-436A-A00D-DC711BEFF800}">
      <dgm:prSet/>
      <dgm:spPr/>
      <dgm:t>
        <a:bodyPr/>
        <a:lstStyle/>
        <a:p>
          <a:endParaRPr lang="en-US"/>
        </a:p>
      </dgm:t>
    </dgm:pt>
    <dgm:pt modelId="{5A00AB44-8EE5-41EB-82DE-FC0454A2A224}">
      <dgm:prSet/>
      <dgm:spPr/>
      <dgm:t>
        <a:bodyPr/>
        <a:lstStyle/>
        <a:p>
          <a:r>
            <a:rPr lang="en-US" dirty="0"/>
            <a:t>Create a Kafka consumer to further process or distribute the data as needed.</a:t>
          </a:r>
        </a:p>
      </dgm:t>
    </dgm:pt>
    <dgm:pt modelId="{B0A4C606-7366-4A88-9C90-38C576522111}" type="parTrans" cxnId="{0583EF50-9DF2-43ED-B320-B248F9993B30}">
      <dgm:prSet/>
      <dgm:spPr/>
      <dgm:t>
        <a:bodyPr/>
        <a:lstStyle/>
        <a:p>
          <a:endParaRPr lang="en-US"/>
        </a:p>
      </dgm:t>
    </dgm:pt>
    <dgm:pt modelId="{7BFE2F79-B302-494E-8D6C-5A7583F2EABE}" type="sibTrans" cxnId="{0583EF50-9DF2-43ED-B320-B248F9993B30}">
      <dgm:prSet/>
      <dgm:spPr/>
      <dgm:t>
        <a:bodyPr/>
        <a:lstStyle/>
        <a:p>
          <a:endParaRPr lang="en-US"/>
        </a:p>
      </dgm:t>
    </dgm:pt>
    <dgm:pt modelId="{A337FB40-EFF5-487D-A8CD-A429C0698317}">
      <dgm:prSet custT="1"/>
      <dgm:spPr/>
      <dgm:t>
        <a:bodyPr/>
        <a:lstStyle/>
        <a:p>
          <a:r>
            <a:rPr lang="en-US" sz="1600" dirty="0"/>
            <a:t>Kafka Integration Install and configure Apache Kafka on cluster.</a:t>
          </a:r>
          <a:endParaRPr lang="en-US" sz="1400" dirty="0"/>
        </a:p>
      </dgm:t>
    </dgm:pt>
    <dgm:pt modelId="{E3EC765A-79B1-4B60-9DCD-D638E9A762C3}" type="parTrans" cxnId="{FF41A5C1-0C84-41B0-B029-FE2E23F92C2C}">
      <dgm:prSet/>
      <dgm:spPr/>
      <dgm:t>
        <a:bodyPr/>
        <a:lstStyle/>
        <a:p>
          <a:endParaRPr lang="en-US"/>
        </a:p>
      </dgm:t>
    </dgm:pt>
    <dgm:pt modelId="{9BDE9B6B-5A8B-449C-8C3B-3F827F35F40D}" type="sibTrans" cxnId="{FF41A5C1-0C84-41B0-B029-FE2E23F92C2C}">
      <dgm:prSet/>
      <dgm:spPr/>
      <dgm:t>
        <a:bodyPr/>
        <a:lstStyle/>
        <a:p>
          <a:endParaRPr lang="en-US"/>
        </a:p>
      </dgm:t>
    </dgm:pt>
    <dgm:pt modelId="{E22C279B-6E68-49DE-A729-C4CDAA8BFC96}" type="pres">
      <dgm:prSet presAssocID="{7D5CABEE-8324-401B-AD34-9768B2A49CA8}" presName="diagram" presStyleCnt="0">
        <dgm:presLayoutVars>
          <dgm:dir/>
          <dgm:resizeHandles val="exact"/>
        </dgm:presLayoutVars>
      </dgm:prSet>
      <dgm:spPr/>
    </dgm:pt>
    <dgm:pt modelId="{CFED74EB-627F-4D2E-ADF3-3EB9800C8698}" type="pres">
      <dgm:prSet presAssocID="{94F1FB22-E9D6-4065-881E-75D5C26E0D8F}" presName="node" presStyleLbl="node1" presStyleIdx="0" presStyleCnt="8">
        <dgm:presLayoutVars>
          <dgm:bulletEnabled val="1"/>
        </dgm:presLayoutVars>
      </dgm:prSet>
      <dgm:spPr/>
    </dgm:pt>
    <dgm:pt modelId="{7C0236A4-D4E1-4312-9841-1A98360A7A3C}" type="pres">
      <dgm:prSet presAssocID="{8AA6C0C8-918A-4F9D-B189-121AC4DBCEF1}" presName="sibTrans" presStyleCnt="0"/>
      <dgm:spPr/>
    </dgm:pt>
    <dgm:pt modelId="{3C7C5B3B-4134-4820-8242-5A083FD0930F}" type="pres">
      <dgm:prSet presAssocID="{572B68CA-84F9-4BB9-BF0B-51FC02A9BDCD}" presName="node" presStyleLbl="node1" presStyleIdx="1" presStyleCnt="8">
        <dgm:presLayoutVars>
          <dgm:bulletEnabled val="1"/>
        </dgm:presLayoutVars>
      </dgm:prSet>
      <dgm:spPr/>
    </dgm:pt>
    <dgm:pt modelId="{65C93D11-F872-484B-A687-0B72949A7E33}" type="pres">
      <dgm:prSet presAssocID="{C4BB4AD2-AFD9-4237-8D24-4053A02C631E}" presName="sibTrans" presStyleCnt="0"/>
      <dgm:spPr/>
    </dgm:pt>
    <dgm:pt modelId="{B09C1F9B-9D8A-4DBD-A66B-A831373D131D}" type="pres">
      <dgm:prSet presAssocID="{A337FB40-EFF5-487D-A8CD-A429C0698317}" presName="node" presStyleLbl="node1" presStyleIdx="2" presStyleCnt="8">
        <dgm:presLayoutVars>
          <dgm:bulletEnabled val="1"/>
        </dgm:presLayoutVars>
      </dgm:prSet>
      <dgm:spPr/>
    </dgm:pt>
    <dgm:pt modelId="{5424728E-A6CE-45DD-9B56-D663A09A4447}" type="pres">
      <dgm:prSet presAssocID="{9BDE9B6B-5A8B-449C-8C3B-3F827F35F40D}" presName="sibTrans" presStyleCnt="0"/>
      <dgm:spPr/>
    </dgm:pt>
    <dgm:pt modelId="{1A1A3378-4397-40A6-81BB-2BF5B25D27AF}" type="pres">
      <dgm:prSet presAssocID="{5A00AB44-8EE5-41EB-82DE-FC0454A2A224}" presName="node" presStyleLbl="node1" presStyleIdx="3" presStyleCnt="8">
        <dgm:presLayoutVars>
          <dgm:bulletEnabled val="1"/>
        </dgm:presLayoutVars>
      </dgm:prSet>
      <dgm:spPr/>
    </dgm:pt>
    <dgm:pt modelId="{9933318D-F66D-4E69-B9B8-C259248CBA9E}" type="pres">
      <dgm:prSet presAssocID="{7BFE2F79-B302-494E-8D6C-5A7583F2EABE}" presName="sibTrans" presStyleCnt="0"/>
      <dgm:spPr/>
    </dgm:pt>
    <dgm:pt modelId="{6E898427-E124-4BDA-8193-7EE2095C718F}" type="pres">
      <dgm:prSet presAssocID="{F5868BBC-8F72-40F1-9D1F-B7D6AC390C27}" presName="node" presStyleLbl="node1" presStyleIdx="4" presStyleCnt="8">
        <dgm:presLayoutVars>
          <dgm:bulletEnabled val="1"/>
        </dgm:presLayoutVars>
      </dgm:prSet>
      <dgm:spPr/>
    </dgm:pt>
    <dgm:pt modelId="{87EE2903-FCA6-4E76-BEB1-300A4D00A941}" type="pres">
      <dgm:prSet presAssocID="{63D4A760-E3C8-4481-AF08-F3E22D2DFA1A}" presName="sibTrans" presStyleCnt="0"/>
      <dgm:spPr/>
    </dgm:pt>
    <dgm:pt modelId="{5A5473F9-B072-4644-BFE4-F7E4082B6C0C}" type="pres">
      <dgm:prSet presAssocID="{0C30B776-51F1-4C49-8B5F-8A3918661349}" presName="node" presStyleLbl="node1" presStyleIdx="5" presStyleCnt="8">
        <dgm:presLayoutVars>
          <dgm:bulletEnabled val="1"/>
        </dgm:presLayoutVars>
      </dgm:prSet>
      <dgm:spPr/>
    </dgm:pt>
    <dgm:pt modelId="{A37ACF98-A237-4280-9B92-1A05F20459FF}" type="pres">
      <dgm:prSet presAssocID="{5AD38AE3-2AA1-4823-BCC6-D4A5D4D92C72}" presName="sibTrans" presStyleCnt="0"/>
      <dgm:spPr/>
    </dgm:pt>
    <dgm:pt modelId="{6F844243-3FAB-4A67-B0E9-4B6E44AE91C6}" type="pres">
      <dgm:prSet presAssocID="{1E5525E8-5667-49B6-BA65-931F6A8C9384}" presName="node" presStyleLbl="node1" presStyleIdx="6" presStyleCnt="8">
        <dgm:presLayoutVars>
          <dgm:bulletEnabled val="1"/>
        </dgm:presLayoutVars>
      </dgm:prSet>
      <dgm:spPr/>
    </dgm:pt>
    <dgm:pt modelId="{38DB471F-972D-4D9F-8BC0-9DDA9D49ADE3}" type="pres">
      <dgm:prSet presAssocID="{A7CE0959-9868-41B6-A0A2-9949D1DB0EBA}" presName="sibTrans" presStyleCnt="0"/>
      <dgm:spPr/>
    </dgm:pt>
    <dgm:pt modelId="{3AA075C4-E60D-41E8-B8CA-15740CE5B67C}" type="pres">
      <dgm:prSet presAssocID="{05770531-1B5A-48CA-8AA4-7F1CD0FF7BB5}" presName="node" presStyleLbl="node1" presStyleIdx="7" presStyleCnt="8">
        <dgm:presLayoutVars>
          <dgm:bulletEnabled val="1"/>
        </dgm:presLayoutVars>
      </dgm:prSet>
      <dgm:spPr/>
    </dgm:pt>
  </dgm:ptLst>
  <dgm:cxnLst>
    <dgm:cxn modelId="{4D721615-5276-41DD-A868-C1A41AA31CE4}" srcId="{7D5CABEE-8324-401B-AD34-9768B2A49CA8}" destId="{94F1FB22-E9D6-4065-881E-75D5C26E0D8F}" srcOrd="0" destOrd="0" parTransId="{E11E7DA9-8C79-48B9-9A5C-82F6C20AE54F}" sibTransId="{8AA6C0C8-918A-4F9D-B189-121AC4DBCEF1}"/>
    <dgm:cxn modelId="{C9202120-2DB1-4926-874F-E2EA91978A1C}" type="presOf" srcId="{1E5525E8-5667-49B6-BA65-931F6A8C9384}" destId="{6F844243-3FAB-4A67-B0E9-4B6E44AE91C6}" srcOrd="0" destOrd="0" presId="urn:microsoft.com/office/officeart/2005/8/layout/default"/>
    <dgm:cxn modelId="{6806972F-C0F1-4DCD-97FC-8F93665B8115}" srcId="{7D5CABEE-8324-401B-AD34-9768B2A49CA8}" destId="{0C30B776-51F1-4C49-8B5F-8A3918661349}" srcOrd="5" destOrd="0" parTransId="{17E0D20D-EDFA-45CE-9AF3-7DEFF2C0FBD9}" sibTransId="{5AD38AE3-2AA1-4823-BCC6-D4A5D4D92C72}"/>
    <dgm:cxn modelId="{27472C39-E684-4E7F-BB0D-7C4C99D97BA4}" srcId="{7D5CABEE-8324-401B-AD34-9768B2A49CA8}" destId="{572B68CA-84F9-4BB9-BF0B-51FC02A9BDCD}" srcOrd="1" destOrd="0" parTransId="{D56E48B0-980D-4B70-9EDC-1AB61E3B0592}" sibTransId="{C4BB4AD2-AFD9-4237-8D24-4053A02C631E}"/>
    <dgm:cxn modelId="{23009F3D-E7D3-45CE-B7F1-D2F613ED5B77}" type="presOf" srcId="{F5868BBC-8F72-40F1-9D1F-B7D6AC390C27}" destId="{6E898427-E124-4BDA-8193-7EE2095C718F}" srcOrd="0" destOrd="0" presId="urn:microsoft.com/office/officeart/2005/8/layout/default"/>
    <dgm:cxn modelId="{4336564E-FE51-4F9C-97A1-421B0979480C}" type="presOf" srcId="{A337FB40-EFF5-487D-A8CD-A429C0698317}" destId="{B09C1F9B-9D8A-4DBD-A66B-A831373D131D}" srcOrd="0" destOrd="0" presId="urn:microsoft.com/office/officeart/2005/8/layout/default"/>
    <dgm:cxn modelId="{0583EF50-9DF2-43ED-B320-B248F9993B30}" srcId="{7D5CABEE-8324-401B-AD34-9768B2A49CA8}" destId="{5A00AB44-8EE5-41EB-82DE-FC0454A2A224}" srcOrd="3" destOrd="0" parTransId="{B0A4C606-7366-4A88-9C90-38C576522111}" sibTransId="{7BFE2F79-B302-494E-8D6C-5A7583F2EABE}"/>
    <dgm:cxn modelId="{19C2BA53-D5F8-43A1-B515-FB0772CAB65D}" type="presOf" srcId="{5A00AB44-8EE5-41EB-82DE-FC0454A2A224}" destId="{1A1A3378-4397-40A6-81BB-2BF5B25D27AF}" srcOrd="0" destOrd="0" presId="urn:microsoft.com/office/officeart/2005/8/layout/default"/>
    <dgm:cxn modelId="{C47D9D83-54F1-4FD8-A47D-F462BFE7638A}" type="presOf" srcId="{94F1FB22-E9D6-4065-881E-75D5C26E0D8F}" destId="{CFED74EB-627F-4D2E-ADF3-3EB9800C8698}" srcOrd="0" destOrd="0" presId="urn:microsoft.com/office/officeart/2005/8/layout/default"/>
    <dgm:cxn modelId="{9AB5DD96-FF1A-45EB-81AB-F5B9CD6FE286}" srcId="{7D5CABEE-8324-401B-AD34-9768B2A49CA8}" destId="{05770531-1B5A-48CA-8AA4-7F1CD0FF7BB5}" srcOrd="7" destOrd="0" parTransId="{1CFC447B-9DE4-453A-9146-4604E36C8BF1}" sibTransId="{DA23C980-8452-4394-A231-DC785A22B16A}"/>
    <dgm:cxn modelId="{9C0B249A-D888-4876-B0F8-34644A0F8B70}" srcId="{7D5CABEE-8324-401B-AD34-9768B2A49CA8}" destId="{1E5525E8-5667-49B6-BA65-931F6A8C9384}" srcOrd="6" destOrd="0" parTransId="{2E2AF293-A891-4546-897B-8F73DE7E0DB0}" sibTransId="{A7CE0959-9868-41B6-A0A2-9949D1DB0EBA}"/>
    <dgm:cxn modelId="{FB9C4EA1-45DF-436A-A00D-DC711BEFF800}" srcId="{7D5CABEE-8324-401B-AD34-9768B2A49CA8}" destId="{F5868BBC-8F72-40F1-9D1F-B7D6AC390C27}" srcOrd="4" destOrd="0" parTransId="{B9D1C968-ED68-4B4B-907F-9D20131B4CB6}" sibTransId="{63D4A760-E3C8-4481-AF08-F3E22D2DFA1A}"/>
    <dgm:cxn modelId="{CC2C3EBB-511F-485C-AE8D-8B2E30AF835F}" type="presOf" srcId="{05770531-1B5A-48CA-8AA4-7F1CD0FF7BB5}" destId="{3AA075C4-E60D-41E8-B8CA-15740CE5B67C}" srcOrd="0" destOrd="0" presId="urn:microsoft.com/office/officeart/2005/8/layout/default"/>
    <dgm:cxn modelId="{FF41A5C1-0C84-41B0-B029-FE2E23F92C2C}" srcId="{7D5CABEE-8324-401B-AD34-9768B2A49CA8}" destId="{A337FB40-EFF5-487D-A8CD-A429C0698317}" srcOrd="2" destOrd="0" parTransId="{E3EC765A-79B1-4B60-9DCD-D638E9A762C3}" sibTransId="{9BDE9B6B-5A8B-449C-8C3B-3F827F35F40D}"/>
    <dgm:cxn modelId="{F79EF2C7-52B8-4B84-8D9B-CB8FD5B123DB}" type="presOf" srcId="{7D5CABEE-8324-401B-AD34-9768B2A49CA8}" destId="{E22C279B-6E68-49DE-A729-C4CDAA8BFC96}" srcOrd="0" destOrd="0" presId="urn:microsoft.com/office/officeart/2005/8/layout/default"/>
    <dgm:cxn modelId="{E22903E8-4DFD-4F58-808C-3525523648AA}" type="presOf" srcId="{0C30B776-51F1-4C49-8B5F-8A3918661349}" destId="{5A5473F9-B072-4644-BFE4-F7E4082B6C0C}" srcOrd="0" destOrd="0" presId="urn:microsoft.com/office/officeart/2005/8/layout/default"/>
    <dgm:cxn modelId="{A5A1D0E9-E855-485E-9BE3-087C8B6C06BB}" type="presOf" srcId="{572B68CA-84F9-4BB9-BF0B-51FC02A9BDCD}" destId="{3C7C5B3B-4134-4820-8242-5A083FD0930F}" srcOrd="0" destOrd="0" presId="urn:microsoft.com/office/officeart/2005/8/layout/default"/>
    <dgm:cxn modelId="{B5B5768A-BB0C-47DB-BBB9-BF7E8E045E6B}" type="presParOf" srcId="{E22C279B-6E68-49DE-A729-C4CDAA8BFC96}" destId="{CFED74EB-627F-4D2E-ADF3-3EB9800C8698}" srcOrd="0" destOrd="0" presId="urn:microsoft.com/office/officeart/2005/8/layout/default"/>
    <dgm:cxn modelId="{E7BDACDC-BCEC-45EE-AB5E-825FDF1ED29B}" type="presParOf" srcId="{E22C279B-6E68-49DE-A729-C4CDAA8BFC96}" destId="{7C0236A4-D4E1-4312-9841-1A98360A7A3C}" srcOrd="1" destOrd="0" presId="urn:microsoft.com/office/officeart/2005/8/layout/default"/>
    <dgm:cxn modelId="{36745B05-A29F-41A3-90CA-871DA58864CC}" type="presParOf" srcId="{E22C279B-6E68-49DE-A729-C4CDAA8BFC96}" destId="{3C7C5B3B-4134-4820-8242-5A083FD0930F}" srcOrd="2" destOrd="0" presId="urn:microsoft.com/office/officeart/2005/8/layout/default"/>
    <dgm:cxn modelId="{E9EE4FE0-2537-4033-A0DE-CBDA57CA18A9}" type="presParOf" srcId="{E22C279B-6E68-49DE-A729-C4CDAA8BFC96}" destId="{65C93D11-F872-484B-A687-0B72949A7E33}" srcOrd="3" destOrd="0" presId="urn:microsoft.com/office/officeart/2005/8/layout/default"/>
    <dgm:cxn modelId="{C4BC8D23-A2C4-4C56-B5E5-95E17B644BBA}" type="presParOf" srcId="{E22C279B-6E68-49DE-A729-C4CDAA8BFC96}" destId="{B09C1F9B-9D8A-4DBD-A66B-A831373D131D}" srcOrd="4" destOrd="0" presId="urn:microsoft.com/office/officeart/2005/8/layout/default"/>
    <dgm:cxn modelId="{EEFB706E-EB7C-4A29-B12A-B1C27EAC5162}" type="presParOf" srcId="{E22C279B-6E68-49DE-A729-C4CDAA8BFC96}" destId="{5424728E-A6CE-45DD-9B56-D663A09A4447}" srcOrd="5" destOrd="0" presId="urn:microsoft.com/office/officeart/2005/8/layout/default"/>
    <dgm:cxn modelId="{E3CB1ED5-FA5B-435C-AAA0-E47780A625FF}" type="presParOf" srcId="{E22C279B-6E68-49DE-A729-C4CDAA8BFC96}" destId="{1A1A3378-4397-40A6-81BB-2BF5B25D27AF}" srcOrd="6" destOrd="0" presId="urn:microsoft.com/office/officeart/2005/8/layout/default"/>
    <dgm:cxn modelId="{3759963E-3C67-47D4-BE07-2C4245B35A59}" type="presParOf" srcId="{E22C279B-6E68-49DE-A729-C4CDAA8BFC96}" destId="{9933318D-F66D-4E69-B9B8-C259248CBA9E}" srcOrd="7" destOrd="0" presId="urn:microsoft.com/office/officeart/2005/8/layout/default"/>
    <dgm:cxn modelId="{4FDFB5F8-7AE9-49AF-B901-CBEBCF5E7519}" type="presParOf" srcId="{E22C279B-6E68-49DE-A729-C4CDAA8BFC96}" destId="{6E898427-E124-4BDA-8193-7EE2095C718F}" srcOrd="8" destOrd="0" presId="urn:microsoft.com/office/officeart/2005/8/layout/default"/>
    <dgm:cxn modelId="{3F662C82-7206-465B-9251-67D4045E449C}" type="presParOf" srcId="{E22C279B-6E68-49DE-A729-C4CDAA8BFC96}" destId="{87EE2903-FCA6-4E76-BEB1-300A4D00A941}" srcOrd="9" destOrd="0" presId="urn:microsoft.com/office/officeart/2005/8/layout/default"/>
    <dgm:cxn modelId="{60E73452-793E-44A1-860D-F1CA39600CE6}" type="presParOf" srcId="{E22C279B-6E68-49DE-A729-C4CDAA8BFC96}" destId="{5A5473F9-B072-4644-BFE4-F7E4082B6C0C}" srcOrd="10" destOrd="0" presId="urn:microsoft.com/office/officeart/2005/8/layout/default"/>
    <dgm:cxn modelId="{0203AF77-6828-4A1A-8D8A-5B4E0B8C6838}" type="presParOf" srcId="{E22C279B-6E68-49DE-A729-C4CDAA8BFC96}" destId="{A37ACF98-A237-4280-9B92-1A05F20459FF}" srcOrd="11" destOrd="0" presId="urn:microsoft.com/office/officeart/2005/8/layout/default"/>
    <dgm:cxn modelId="{4BA132BD-6AF6-44AE-8FCF-3ADD7FDCA9E9}" type="presParOf" srcId="{E22C279B-6E68-49DE-A729-C4CDAA8BFC96}" destId="{6F844243-3FAB-4A67-B0E9-4B6E44AE91C6}" srcOrd="12" destOrd="0" presId="urn:microsoft.com/office/officeart/2005/8/layout/default"/>
    <dgm:cxn modelId="{2128FA5D-2825-4039-A21A-0DA6D09E8921}" type="presParOf" srcId="{E22C279B-6E68-49DE-A729-C4CDAA8BFC96}" destId="{38DB471F-972D-4D9F-8BC0-9DDA9D49ADE3}" srcOrd="13" destOrd="0" presId="urn:microsoft.com/office/officeart/2005/8/layout/default"/>
    <dgm:cxn modelId="{F111FA18-19F4-4A4E-B88C-9A298A6DA175}" type="presParOf" srcId="{E22C279B-6E68-49DE-A729-C4CDAA8BFC96}" destId="{3AA075C4-E60D-41E8-B8CA-15740CE5B67C}"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061DF5-65AC-4517-949C-6B4AA2C6E4B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9971F16-409D-4CBF-99FD-F610134AEFC9}">
      <dgm:prSet/>
      <dgm:spPr/>
      <dgm:t>
        <a:bodyPr/>
        <a:lstStyle/>
        <a:p>
          <a:pPr>
            <a:lnSpc>
              <a:spcPct val="100000"/>
            </a:lnSpc>
          </a:pPr>
          <a:r>
            <a:rPr lang="en-US" b="1"/>
            <a:t>Twitter Kafka Producer: Setup 1 application to process twitter message in a topic</a:t>
          </a:r>
          <a:endParaRPr lang="en-US"/>
        </a:p>
      </dgm:t>
    </dgm:pt>
    <dgm:pt modelId="{A903209E-E3C1-4B66-8849-97C9610814EC}" type="parTrans" cxnId="{5C4E9FA8-20F6-4EC2-ABB2-DA43CD3D90C7}">
      <dgm:prSet/>
      <dgm:spPr/>
      <dgm:t>
        <a:bodyPr/>
        <a:lstStyle/>
        <a:p>
          <a:endParaRPr lang="en-US"/>
        </a:p>
      </dgm:t>
    </dgm:pt>
    <dgm:pt modelId="{6BAE83A2-409A-4F3A-A7FD-A6917BECC928}" type="sibTrans" cxnId="{5C4E9FA8-20F6-4EC2-ABB2-DA43CD3D90C7}">
      <dgm:prSet/>
      <dgm:spPr/>
      <dgm:t>
        <a:bodyPr/>
        <a:lstStyle/>
        <a:p>
          <a:endParaRPr lang="en-US"/>
        </a:p>
      </dgm:t>
    </dgm:pt>
    <dgm:pt modelId="{17F8A078-A917-4D1B-AEDB-10EED5701B9D}">
      <dgm:prSet/>
      <dgm:spPr/>
      <dgm:t>
        <a:bodyPr/>
        <a:lstStyle/>
        <a:p>
          <a:pPr>
            <a:lnSpc>
              <a:spcPct val="100000"/>
            </a:lnSpc>
          </a:pPr>
          <a:r>
            <a:rPr lang="en-US" b="1" dirty="0"/>
            <a:t>We utilized a developer credentials provided by Twitter to access tweets via the API. But was having some issues in </a:t>
          </a:r>
          <a:r>
            <a:rPr lang="en-US" b="1" dirty="0" err="1"/>
            <a:t>cloudera</a:t>
          </a:r>
          <a:r>
            <a:rPr lang="en-US" b="1" dirty="0"/>
            <a:t> so processed with local </a:t>
          </a:r>
          <a:r>
            <a:rPr lang="en-US" b="1" dirty="0" err="1"/>
            <a:t>kafka</a:t>
          </a:r>
          <a:r>
            <a:rPr lang="en-US" b="1" dirty="0"/>
            <a:t> producer.</a:t>
          </a:r>
          <a:endParaRPr lang="en-US" dirty="0"/>
        </a:p>
      </dgm:t>
    </dgm:pt>
    <dgm:pt modelId="{92CF2A10-EA39-4729-88CC-EB952352CB35}" type="parTrans" cxnId="{2A809894-D02D-4959-B3A1-33E253CB7C93}">
      <dgm:prSet/>
      <dgm:spPr/>
      <dgm:t>
        <a:bodyPr/>
        <a:lstStyle/>
        <a:p>
          <a:endParaRPr lang="en-US"/>
        </a:p>
      </dgm:t>
    </dgm:pt>
    <dgm:pt modelId="{395A1007-0FDD-4AE5-8FA0-2A3E27F9AFDE}" type="sibTrans" cxnId="{2A809894-D02D-4959-B3A1-33E253CB7C93}">
      <dgm:prSet/>
      <dgm:spPr/>
      <dgm:t>
        <a:bodyPr/>
        <a:lstStyle/>
        <a:p>
          <a:endParaRPr lang="en-US"/>
        </a:p>
      </dgm:t>
    </dgm:pt>
    <dgm:pt modelId="{3CA260D3-FBC2-4A05-BC9B-EF8D2D06E785}">
      <dgm:prSet/>
      <dgm:spPr/>
      <dgm:t>
        <a:bodyPr/>
        <a:lstStyle/>
        <a:p>
          <a:pPr>
            <a:lnSpc>
              <a:spcPct val="100000"/>
            </a:lnSpc>
          </a:pPr>
          <a:r>
            <a:rPr lang="en-US" b="1"/>
            <a:t>We established a connection to a Kafka topic using kafka consumer and integrating it with spark streaming and tested for the messaged received to this Kafka topic.</a:t>
          </a:r>
          <a:endParaRPr lang="en-US"/>
        </a:p>
      </dgm:t>
    </dgm:pt>
    <dgm:pt modelId="{715E61B4-8466-4D0E-817F-1064F64B240D}" type="parTrans" cxnId="{2B87FBEB-3B20-480B-B6B6-7BE5E4923B59}">
      <dgm:prSet/>
      <dgm:spPr/>
      <dgm:t>
        <a:bodyPr/>
        <a:lstStyle/>
        <a:p>
          <a:endParaRPr lang="en-US"/>
        </a:p>
      </dgm:t>
    </dgm:pt>
    <dgm:pt modelId="{331B05D9-90C8-445C-A659-B1A50E2302FA}" type="sibTrans" cxnId="{2B87FBEB-3B20-480B-B6B6-7BE5E4923B59}">
      <dgm:prSet/>
      <dgm:spPr/>
      <dgm:t>
        <a:bodyPr/>
        <a:lstStyle/>
        <a:p>
          <a:endParaRPr lang="en-US"/>
        </a:p>
      </dgm:t>
    </dgm:pt>
    <dgm:pt modelId="{DF117004-955E-4340-A385-98C1CD2CD33C}">
      <dgm:prSet/>
      <dgm:spPr/>
      <dgm:t>
        <a:bodyPr/>
        <a:lstStyle/>
        <a:p>
          <a:pPr>
            <a:lnSpc>
              <a:spcPct val="100000"/>
            </a:lnSpc>
          </a:pPr>
          <a:r>
            <a:rPr lang="en-US" b="1"/>
            <a:t>We then consumed the message and saved it into the Hbase.</a:t>
          </a:r>
          <a:endParaRPr lang="en-US"/>
        </a:p>
      </dgm:t>
    </dgm:pt>
    <dgm:pt modelId="{08122F39-1930-4F82-A311-3CAE950D2BE4}" type="parTrans" cxnId="{291CEEEB-5D25-4276-B6AA-5B3987A89354}">
      <dgm:prSet/>
      <dgm:spPr/>
      <dgm:t>
        <a:bodyPr/>
        <a:lstStyle/>
        <a:p>
          <a:endParaRPr lang="en-US"/>
        </a:p>
      </dgm:t>
    </dgm:pt>
    <dgm:pt modelId="{E4AE6068-C20B-4AF5-A061-DB67C1B95E03}" type="sibTrans" cxnId="{291CEEEB-5D25-4276-B6AA-5B3987A89354}">
      <dgm:prSet/>
      <dgm:spPr/>
      <dgm:t>
        <a:bodyPr/>
        <a:lstStyle/>
        <a:p>
          <a:endParaRPr lang="en-US"/>
        </a:p>
      </dgm:t>
    </dgm:pt>
    <dgm:pt modelId="{5F55FC25-A3D6-4DC0-8A10-E34FE018AEB8}" type="pres">
      <dgm:prSet presAssocID="{50061DF5-65AC-4517-949C-6B4AA2C6E4BD}" presName="root" presStyleCnt="0">
        <dgm:presLayoutVars>
          <dgm:dir/>
          <dgm:resizeHandles val="exact"/>
        </dgm:presLayoutVars>
      </dgm:prSet>
      <dgm:spPr/>
    </dgm:pt>
    <dgm:pt modelId="{6B2859AE-9BED-4907-A2C8-70B2D2A91427}" type="pres">
      <dgm:prSet presAssocID="{79971F16-409D-4CBF-99FD-F610134AEFC9}" presName="compNode" presStyleCnt="0"/>
      <dgm:spPr/>
    </dgm:pt>
    <dgm:pt modelId="{AD705C81-F12F-4CDF-9DAB-70BFD3C0C24B}" type="pres">
      <dgm:prSet presAssocID="{79971F16-409D-4CBF-99FD-F610134AEF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nd"/>
        </a:ext>
      </dgm:extLst>
    </dgm:pt>
    <dgm:pt modelId="{798845C7-EB54-43CF-B3E0-6D822B9EB065}" type="pres">
      <dgm:prSet presAssocID="{79971F16-409D-4CBF-99FD-F610134AEFC9}" presName="spaceRect" presStyleCnt="0"/>
      <dgm:spPr/>
    </dgm:pt>
    <dgm:pt modelId="{13CF4AAE-619A-4660-891B-0CDABE8F5572}" type="pres">
      <dgm:prSet presAssocID="{79971F16-409D-4CBF-99FD-F610134AEFC9}" presName="textRect" presStyleLbl="revTx" presStyleIdx="0" presStyleCnt="4">
        <dgm:presLayoutVars>
          <dgm:chMax val="1"/>
          <dgm:chPref val="1"/>
        </dgm:presLayoutVars>
      </dgm:prSet>
      <dgm:spPr/>
    </dgm:pt>
    <dgm:pt modelId="{8F21C74D-14AF-46AE-BD16-0ED9CE67D29C}" type="pres">
      <dgm:prSet presAssocID="{6BAE83A2-409A-4F3A-A7FD-A6917BECC928}" presName="sibTrans" presStyleCnt="0"/>
      <dgm:spPr/>
    </dgm:pt>
    <dgm:pt modelId="{BF2682AB-58D1-4C34-96FD-555622B407F7}" type="pres">
      <dgm:prSet presAssocID="{17F8A078-A917-4D1B-AEDB-10EED5701B9D}" presName="compNode" presStyleCnt="0"/>
      <dgm:spPr/>
    </dgm:pt>
    <dgm:pt modelId="{19EB5A5E-5E5A-4695-B0D9-C3F8279EEB82}" type="pres">
      <dgm:prSet presAssocID="{17F8A078-A917-4D1B-AEDB-10EED5701B9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A400AEF6-86EA-43EE-85AC-35FFFF61C07D}" type="pres">
      <dgm:prSet presAssocID="{17F8A078-A917-4D1B-AEDB-10EED5701B9D}" presName="spaceRect" presStyleCnt="0"/>
      <dgm:spPr/>
    </dgm:pt>
    <dgm:pt modelId="{ADED6DA4-D785-4DCA-9024-310D4A95108E}" type="pres">
      <dgm:prSet presAssocID="{17F8A078-A917-4D1B-AEDB-10EED5701B9D}" presName="textRect" presStyleLbl="revTx" presStyleIdx="1" presStyleCnt="4">
        <dgm:presLayoutVars>
          <dgm:chMax val="1"/>
          <dgm:chPref val="1"/>
        </dgm:presLayoutVars>
      </dgm:prSet>
      <dgm:spPr/>
    </dgm:pt>
    <dgm:pt modelId="{A6A1048B-A727-4605-BF83-EDE1A98A28C4}" type="pres">
      <dgm:prSet presAssocID="{395A1007-0FDD-4AE5-8FA0-2A3E27F9AFDE}" presName="sibTrans" presStyleCnt="0"/>
      <dgm:spPr/>
    </dgm:pt>
    <dgm:pt modelId="{FE0356D0-ED84-4D32-8BC1-AD6253D96D26}" type="pres">
      <dgm:prSet presAssocID="{3CA260D3-FBC2-4A05-BC9B-EF8D2D06E785}" presName="compNode" presStyleCnt="0"/>
      <dgm:spPr/>
    </dgm:pt>
    <dgm:pt modelId="{BAF30CBF-7D9F-45DD-A768-655CBFB875F1}" type="pres">
      <dgm:prSet presAssocID="{3CA260D3-FBC2-4A05-BC9B-EF8D2D06E7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reworks"/>
        </a:ext>
      </dgm:extLst>
    </dgm:pt>
    <dgm:pt modelId="{195E2158-B535-4F8A-ADC1-A5120B328046}" type="pres">
      <dgm:prSet presAssocID="{3CA260D3-FBC2-4A05-BC9B-EF8D2D06E785}" presName="spaceRect" presStyleCnt="0"/>
      <dgm:spPr/>
    </dgm:pt>
    <dgm:pt modelId="{41286772-BD6C-4A45-B31B-7DBB4B4B0F3A}" type="pres">
      <dgm:prSet presAssocID="{3CA260D3-FBC2-4A05-BC9B-EF8D2D06E785}" presName="textRect" presStyleLbl="revTx" presStyleIdx="2" presStyleCnt="4">
        <dgm:presLayoutVars>
          <dgm:chMax val="1"/>
          <dgm:chPref val="1"/>
        </dgm:presLayoutVars>
      </dgm:prSet>
      <dgm:spPr/>
    </dgm:pt>
    <dgm:pt modelId="{E3E624D0-FD45-4CDF-9A6A-EC3BBA5B2470}" type="pres">
      <dgm:prSet presAssocID="{331B05D9-90C8-445C-A659-B1A50E2302FA}" presName="sibTrans" presStyleCnt="0"/>
      <dgm:spPr/>
    </dgm:pt>
    <dgm:pt modelId="{8CCD289B-0C5A-4395-A4A8-D09E3BAAB0B8}" type="pres">
      <dgm:prSet presAssocID="{DF117004-955E-4340-A385-98C1CD2CD33C}" presName="compNode" presStyleCnt="0"/>
      <dgm:spPr/>
    </dgm:pt>
    <dgm:pt modelId="{A34C281B-7999-4AD1-85B0-8D9E4657D4CA}" type="pres">
      <dgm:prSet presAssocID="{DF117004-955E-4340-A385-98C1CD2CD3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lter"/>
        </a:ext>
      </dgm:extLst>
    </dgm:pt>
    <dgm:pt modelId="{5A44CE1E-985F-4C00-A079-2A8B2E935F93}" type="pres">
      <dgm:prSet presAssocID="{DF117004-955E-4340-A385-98C1CD2CD33C}" presName="spaceRect" presStyleCnt="0"/>
      <dgm:spPr/>
    </dgm:pt>
    <dgm:pt modelId="{A09113AD-361B-4A28-82F8-EDEDCA499287}" type="pres">
      <dgm:prSet presAssocID="{DF117004-955E-4340-A385-98C1CD2CD33C}" presName="textRect" presStyleLbl="revTx" presStyleIdx="3" presStyleCnt="4">
        <dgm:presLayoutVars>
          <dgm:chMax val="1"/>
          <dgm:chPref val="1"/>
        </dgm:presLayoutVars>
      </dgm:prSet>
      <dgm:spPr/>
    </dgm:pt>
  </dgm:ptLst>
  <dgm:cxnLst>
    <dgm:cxn modelId="{C1AC111E-8660-449D-9D66-7EFD489A5A24}" type="presOf" srcId="{79971F16-409D-4CBF-99FD-F610134AEFC9}" destId="{13CF4AAE-619A-4660-891B-0CDABE8F5572}" srcOrd="0" destOrd="0" presId="urn:microsoft.com/office/officeart/2018/2/layout/IconLabelList"/>
    <dgm:cxn modelId="{728D6772-0AA7-466E-8310-D322B1A28D52}" type="presOf" srcId="{DF117004-955E-4340-A385-98C1CD2CD33C}" destId="{A09113AD-361B-4A28-82F8-EDEDCA499287}" srcOrd="0" destOrd="0" presId="urn:microsoft.com/office/officeart/2018/2/layout/IconLabelList"/>
    <dgm:cxn modelId="{2A809894-D02D-4959-B3A1-33E253CB7C93}" srcId="{50061DF5-65AC-4517-949C-6B4AA2C6E4BD}" destId="{17F8A078-A917-4D1B-AEDB-10EED5701B9D}" srcOrd="1" destOrd="0" parTransId="{92CF2A10-EA39-4729-88CC-EB952352CB35}" sibTransId="{395A1007-0FDD-4AE5-8FA0-2A3E27F9AFDE}"/>
    <dgm:cxn modelId="{9A6BF29B-60BE-448B-B3C6-E628927DC29B}" type="presOf" srcId="{50061DF5-65AC-4517-949C-6B4AA2C6E4BD}" destId="{5F55FC25-A3D6-4DC0-8A10-E34FE018AEB8}" srcOrd="0" destOrd="0" presId="urn:microsoft.com/office/officeart/2018/2/layout/IconLabelList"/>
    <dgm:cxn modelId="{5C4E9FA8-20F6-4EC2-ABB2-DA43CD3D90C7}" srcId="{50061DF5-65AC-4517-949C-6B4AA2C6E4BD}" destId="{79971F16-409D-4CBF-99FD-F610134AEFC9}" srcOrd="0" destOrd="0" parTransId="{A903209E-E3C1-4B66-8849-97C9610814EC}" sibTransId="{6BAE83A2-409A-4F3A-A7FD-A6917BECC928}"/>
    <dgm:cxn modelId="{FA4E6DB9-B9E2-4F7E-87EF-EF5E2BA13CE9}" type="presOf" srcId="{17F8A078-A917-4D1B-AEDB-10EED5701B9D}" destId="{ADED6DA4-D785-4DCA-9024-310D4A95108E}" srcOrd="0" destOrd="0" presId="urn:microsoft.com/office/officeart/2018/2/layout/IconLabelList"/>
    <dgm:cxn modelId="{D7228BC3-6CF8-4DF0-BF14-703B25E5B0C8}" type="presOf" srcId="{3CA260D3-FBC2-4A05-BC9B-EF8D2D06E785}" destId="{41286772-BD6C-4A45-B31B-7DBB4B4B0F3A}" srcOrd="0" destOrd="0" presId="urn:microsoft.com/office/officeart/2018/2/layout/IconLabelList"/>
    <dgm:cxn modelId="{291CEEEB-5D25-4276-B6AA-5B3987A89354}" srcId="{50061DF5-65AC-4517-949C-6B4AA2C6E4BD}" destId="{DF117004-955E-4340-A385-98C1CD2CD33C}" srcOrd="3" destOrd="0" parTransId="{08122F39-1930-4F82-A311-3CAE950D2BE4}" sibTransId="{E4AE6068-C20B-4AF5-A061-DB67C1B95E03}"/>
    <dgm:cxn modelId="{2B87FBEB-3B20-480B-B6B6-7BE5E4923B59}" srcId="{50061DF5-65AC-4517-949C-6B4AA2C6E4BD}" destId="{3CA260D3-FBC2-4A05-BC9B-EF8D2D06E785}" srcOrd="2" destOrd="0" parTransId="{715E61B4-8466-4D0E-817F-1064F64B240D}" sibTransId="{331B05D9-90C8-445C-A659-B1A50E2302FA}"/>
    <dgm:cxn modelId="{7B410BD5-7ACC-47EC-A534-D2F3177D11DE}" type="presParOf" srcId="{5F55FC25-A3D6-4DC0-8A10-E34FE018AEB8}" destId="{6B2859AE-9BED-4907-A2C8-70B2D2A91427}" srcOrd="0" destOrd="0" presId="urn:microsoft.com/office/officeart/2018/2/layout/IconLabelList"/>
    <dgm:cxn modelId="{342AE067-A785-41B0-A0EB-ECF0A7CDB649}" type="presParOf" srcId="{6B2859AE-9BED-4907-A2C8-70B2D2A91427}" destId="{AD705C81-F12F-4CDF-9DAB-70BFD3C0C24B}" srcOrd="0" destOrd="0" presId="urn:microsoft.com/office/officeart/2018/2/layout/IconLabelList"/>
    <dgm:cxn modelId="{82E1248D-9C84-42A7-A6E3-59C9EDCB03D3}" type="presParOf" srcId="{6B2859AE-9BED-4907-A2C8-70B2D2A91427}" destId="{798845C7-EB54-43CF-B3E0-6D822B9EB065}" srcOrd="1" destOrd="0" presId="urn:microsoft.com/office/officeart/2018/2/layout/IconLabelList"/>
    <dgm:cxn modelId="{CFE44946-097E-4AD1-BD9E-93AA98E1260C}" type="presParOf" srcId="{6B2859AE-9BED-4907-A2C8-70B2D2A91427}" destId="{13CF4AAE-619A-4660-891B-0CDABE8F5572}" srcOrd="2" destOrd="0" presId="urn:microsoft.com/office/officeart/2018/2/layout/IconLabelList"/>
    <dgm:cxn modelId="{57095389-D2F6-4903-843A-4410576F2F1E}" type="presParOf" srcId="{5F55FC25-A3D6-4DC0-8A10-E34FE018AEB8}" destId="{8F21C74D-14AF-46AE-BD16-0ED9CE67D29C}" srcOrd="1" destOrd="0" presId="urn:microsoft.com/office/officeart/2018/2/layout/IconLabelList"/>
    <dgm:cxn modelId="{72C31A6F-A58C-473B-869A-328E12F1C2BF}" type="presParOf" srcId="{5F55FC25-A3D6-4DC0-8A10-E34FE018AEB8}" destId="{BF2682AB-58D1-4C34-96FD-555622B407F7}" srcOrd="2" destOrd="0" presId="urn:microsoft.com/office/officeart/2018/2/layout/IconLabelList"/>
    <dgm:cxn modelId="{23B664C3-FF61-4DA1-9AA7-19E008088D86}" type="presParOf" srcId="{BF2682AB-58D1-4C34-96FD-555622B407F7}" destId="{19EB5A5E-5E5A-4695-B0D9-C3F8279EEB82}" srcOrd="0" destOrd="0" presId="urn:microsoft.com/office/officeart/2018/2/layout/IconLabelList"/>
    <dgm:cxn modelId="{3825DEA1-864E-4079-A5AC-A7E6B9376A5C}" type="presParOf" srcId="{BF2682AB-58D1-4C34-96FD-555622B407F7}" destId="{A400AEF6-86EA-43EE-85AC-35FFFF61C07D}" srcOrd="1" destOrd="0" presId="urn:microsoft.com/office/officeart/2018/2/layout/IconLabelList"/>
    <dgm:cxn modelId="{55F3D58F-25AD-4962-B2C4-E6DD692286DC}" type="presParOf" srcId="{BF2682AB-58D1-4C34-96FD-555622B407F7}" destId="{ADED6DA4-D785-4DCA-9024-310D4A95108E}" srcOrd="2" destOrd="0" presId="urn:microsoft.com/office/officeart/2018/2/layout/IconLabelList"/>
    <dgm:cxn modelId="{85E5DC24-6543-4AE8-9E58-117FD033CFA6}" type="presParOf" srcId="{5F55FC25-A3D6-4DC0-8A10-E34FE018AEB8}" destId="{A6A1048B-A727-4605-BF83-EDE1A98A28C4}" srcOrd="3" destOrd="0" presId="urn:microsoft.com/office/officeart/2018/2/layout/IconLabelList"/>
    <dgm:cxn modelId="{6C9D8AFA-353D-4289-9E16-8A2E0B5E3AAA}" type="presParOf" srcId="{5F55FC25-A3D6-4DC0-8A10-E34FE018AEB8}" destId="{FE0356D0-ED84-4D32-8BC1-AD6253D96D26}" srcOrd="4" destOrd="0" presId="urn:microsoft.com/office/officeart/2018/2/layout/IconLabelList"/>
    <dgm:cxn modelId="{209F357F-C6B0-4D60-8D5B-E8E38A8A8861}" type="presParOf" srcId="{FE0356D0-ED84-4D32-8BC1-AD6253D96D26}" destId="{BAF30CBF-7D9F-45DD-A768-655CBFB875F1}" srcOrd="0" destOrd="0" presId="urn:microsoft.com/office/officeart/2018/2/layout/IconLabelList"/>
    <dgm:cxn modelId="{ED8679C3-E1AD-4983-8C72-771AA747E19B}" type="presParOf" srcId="{FE0356D0-ED84-4D32-8BC1-AD6253D96D26}" destId="{195E2158-B535-4F8A-ADC1-A5120B328046}" srcOrd="1" destOrd="0" presId="urn:microsoft.com/office/officeart/2018/2/layout/IconLabelList"/>
    <dgm:cxn modelId="{A712ECD9-AA18-43E2-BD57-17F20CA10B71}" type="presParOf" srcId="{FE0356D0-ED84-4D32-8BC1-AD6253D96D26}" destId="{41286772-BD6C-4A45-B31B-7DBB4B4B0F3A}" srcOrd="2" destOrd="0" presId="urn:microsoft.com/office/officeart/2018/2/layout/IconLabelList"/>
    <dgm:cxn modelId="{F074B302-242B-45D8-AF2A-8E8EBFC6FA24}" type="presParOf" srcId="{5F55FC25-A3D6-4DC0-8A10-E34FE018AEB8}" destId="{E3E624D0-FD45-4CDF-9A6A-EC3BBA5B2470}" srcOrd="5" destOrd="0" presId="urn:microsoft.com/office/officeart/2018/2/layout/IconLabelList"/>
    <dgm:cxn modelId="{A4ADAB15-0CB1-455C-9C74-3AC8E7BAD81C}" type="presParOf" srcId="{5F55FC25-A3D6-4DC0-8A10-E34FE018AEB8}" destId="{8CCD289B-0C5A-4395-A4A8-D09E3BAAB0B8}" srcOrd="6" destOrd="0" presId="urn:microsoft.com/office/officeart/2018/2/layout/IconLabelList"/>
    <dgm:cxn modelId="{E884F98E-EDE7-4BE2-B024-AFCDCECC786E}" type="presParOf" srcId="{8CCD289B-0C5A-4395-A4A8-D09E3BAAB0B8}" destId="{A34C281B-7999-4AD1-85B0-8D9E4657D4CA}" srcOrd="0" destOrd="0" presId="urn:microsoft.com/office/officeart/2018/2/layout/IconLabelList"/>
    <dgm:cxn modelId="{3D99094C-103D-4B72-9034-BE9A89B52605}" type="presParOf" srcId="{8CCD289B-0C5A-4395-A4A8-D09E3BAAB0B8}" destId="{5A44CE1E-985F-4C00-A079-2A8B2E935F93}" srcOrd="1" destOrd="0" presId="urn:microsoft.com/office/officeart/2018/2/layout/IconLabelList"/>
    <dgm:cxn modelId="{C87F1D5D-FAEC-4CB3-A471-65F2AD9F3117}" type="presParOf" srcId="{8CCD289B-0C5A-4395-A4A8-D09E3BAAB0B8}" destId="{A09113AD-361B-4A28-82F8-EDEDCA49928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376666-75AA-4502-A054-93A9694CDE0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E504AEA-A917-49C4-82F0-72F66F64D1F1}">
      <dgm:prSet/>
      <dgm:spPr/>
      <dgm:t>
        <a:bodyPr/>
        <a:lstStyle/>
        <a:p>
          <a:r>
            <a:rPr lang="en-US" dirty="0"/>
            <a:t>Integration Stack: Integrated Apache Spark, Apache Kafka, and Apache HBase to create a data processing pipeline.</a:t>
          </a:r>
        </a:p>
      </dgm:t>
    </dgm:pt>
    <dgm:pt modelId="{9EF9F5F2-3950-4CC4-B540-F4DCD549A772}" type="parTrans" cxnId="{B6D60DFB-FE98-4A54-BA97-406F50AE3DF5}">
      <dgm:prSet/>
      <dgm:spPr/>
      <dgm:t>
        <a:bodyPr/>
        <a:lstStyle/>
        <a:p>
          <a:endParaRPr lang="en-US"/>
        </a:p>
      </dgm:t>
    </dgm:pt>
    <dgm:pt modelId="{82C5D8FB-9F8B-4DE9-B8C2-631EF6D4496E}" type="sibTrans" cxnId="{B6D60DFB-FE98-4A54-BA97-406F50AE3DF5}">
      <dgm:prSet/>
      <dgm:spPr>
        <a:solidFill>
          <a:schemeClr val="accent3"/>
        </a:solidFill>
      </dgm:spPr>
      <dgm:t>
        <a:bodyPr/>
        <a:lstStyle/>
        <a:p>
          <a:endParaRPr lang="en-US"/>
        </a:p>
      </dgm:t>
    </dgm:pt>
    <dgm:pt modelId="{DB8C0ABC-58B4-4442-AAE2-05FADE1FC61A}">
      <dgm:prSet/>
      <dgm:spPr/>
      <dgm:t>
        <a:bodyPr/>
        <a:lstStyle/>
        <a:p>
          <a:r>
            <a:rPr lang="en-US"/>
            <a:t>Java Code: Developed Java code to orchestrate the entire data flow from Kafka to HBase.</a:t>
          </a:r>
        </a:p>
      </dgm:t>
    </dgm:pt>
    <dgm:pt modelId="{CB91283E-3183-4AF7-B852-D6BF4701EB18}" type="parTrans" cxnId="{3D4A2FEC-DB18-4B4E-A507-559618AC3DFD}">
      <dgm:prSet/>
      <dgm:spPr/>
      <dgm:t>
        <a:bodyPr/>
        <a:lstStyle/>
        <a:p>
          <a:endParaRPr lang="en-US"/>
        </a:p>
      </dgm:t>
    </dgm:pt>
    <dgm:pt modelId="{EEC62CCE-973F-45AE-B4E8-6F074DC739F9}" type="sibTrans" cxnId="{3D4A2FEC-DB18-4B4E-A507-559618AC3DFD}">
      <dgm:prSet/>
      <dgm:spPr/>
      <dgm:t>
        <a:bodyPr/>
        <a:lstStyle/>
        <a:p>
          <a:endParaRPr lang="en-US"/>
        </a:p>
      </dgm:t>
    </dgm:pt>
    <dgm:pt modelId="{0D467A7B-2CE5-46C7-94A8-8BB2A829392B}">
      <dgm:prSet/>
      <dgm:spPr/>
      <dgm:t>
        <a:bodyPr/>
        <a:lstStyle/>
        <a:p>
          <a:r>
            <a:rPr lang="en-US"/>
            <a:t>Kafka Data Ingestion: Utilized Kafka Java libraries to ingest real-time data from Kafka topics.</a:t>
          </a:r>
        </a:p>
      </dgm:t>
    </dgm:pt>
    <dgm:pt modelId="{9BD9873F-78E2-40ED-80E2-650ADD64CBFB}" type="parTrans" cxnId="{939849E9-6E39-43A6-A1B1-6B56F6CC9AFA}">
      <dgm:prSet/>
      <dgm:spPr/>
      <dgm:t>
        <a:bodyPr/>
        <a:lstStyle/>
        <a:p>
          <a:endParaRPr lang="en-US"/>
        </a:p>
      </dgm:t>
    </dgm:pt>
    <dgm:pt modelId="{D2717712-668F-4EB5-B127-4C2EAD26AA34}" type="sibTrans" cxnId="{939849E9-6E39-43A6-A1B1-6B56F6CC9AFA}">
      <dgm:prSet/>
      <dgm:spPr/>
      <dgm:t>
        <a:bodyPr/>
        <a:lstStyle/>
        <a:p>
          <a:endParaRPr lang="en-US"/>
        </a:p>
      </dgm:t>
    </dgm:pt>
    <dgm:pt modelId="{0D648E60-0F02-46F6-B0C1-DEBE00489B03}">
      <dgm:prSet/>
      <dgm:spPr/>
      <dgm:t>
        <a:bodyPr/>
        <a:lstStyle/>
        <a:p>
          <a:r>
            <a:rPr lang="en-US"/>
            <a:t>Spark Streaming: Implemented Spark Streaming in Java to process and analyze the incoming Kafka messages in near real-time.</a:t>
          </a:r>
        </a:p>
      </dgm:t>
    </dgm:pt>
    <dgm:pt modelId="{B9E6425F-4B3B-4A23-A0F1-59F81A24CA2A}" type="parTrans" cxnId="{9181673D-6934-416C-9096-9868952CDD78}">
      <dgm:prSet/>
      <dgm:spPr/>
      <dgm:t>
        <a:bodyPr/>
        <a:lstStyle/>
        <a:p>
          <a:endParaRPr lang="en-US"/>
        </a:p>
      </dgm:t>
    </dgm:pt>
    <dgm:pt modelId="{0135E68E-AA8B-4559-9A93-F1F6FAA5602B}" type="sibTrans" cxnId="{9181673D-6934-416C-9096-9868952CDD78}">
      <dgm:prSet/>
      <dgm:spPr/>
      <dgm:t>
        <a:bodyPr/>
        <a:lstStyle/>
        <a:p>
          <a:endParaRPr lang="en-US"/>
        </a:p>
      </dgm:t>
    </dgm:pt>
    <dgm:pt modelId="{A7E5CCAD-E58E-4E5A-A499-58CA0ECA049A}">
      <dgm:prSet/>
      <dgm:spPr/>
      <dgm:t>
        <a:bodyPr/>
        <a:lstStyle/>
        <a:p>
          <a:r>
            <a:rPr lang="en-US"/>
            <a:t>Data Transformation: Wrote Java code within Spark to perform data transformations, filtering, and enrichment as required.</a:t>
          </a:r>
        </a:p>
      </dgm:t>
    </dgm:pt>
    <dgm:pt modelId="{3DB89825-6E97-4529-A390-ED986A7B4ECF}" type="parTrans" cxnId="{317C200E-CEA6-46B6-8157-657FC7BB0507}">
      <dgm:prSet/>
      <dgm:spPr/>
      <dgm:t>
        <a:bodyPr/>
        <a:lstStyle/>
        <a:p>
          <a:endParaRPr lang="en-US"/>
        </a:p>
      </dgm:t>
    </dgm:pt>
    <dgm:pt modelId="{2D99ED8D-7A52-40C3-AFD1-5A502B7C47EA}" type="sibTrans" cxnId="{317C200E-CEA6-46B6-8157-657FC7BB0507}">
      <dgm:prSet/>
      <dgm:spPr/>
      <dgm:t>
        <a:bodyPr/>
        <a:lstStyle/>
        <a:p>
          <a:endParaRPr lang="en-US"/>
        </a:p>
      </dgm:t>
    </dgm:pt>
    <dgm:pt modelId="{734A4B2C-9873-4626-A964-188E3E544A9E}">
      <dgm:prSet/>
      <dgm:spPr/>
      <dgm:t>
        <a:bodyPr/>
        <a:lstStyle/>
        <a:p>
          <a:r>
            <a:rPr lang="en-US" dirty="0"/>
            <a:t>HBase Integration: Integrated Java with HBase using the HBase Java API for seamless data storage.</a:t>
          </a:r>
        </a:p>
      </dgm:t>
    </dgm:pt>
    <dgm:pt modelId="{8BF38DEB-0B4A-478D-A565-A84EC356817A}" type="parTrans" cxnId="{B16975C0-CCCC-4F15-A6D6-4CD1E9A2A8E7}">
      <dgm:prSet/>
      <dgm:spPr/>
      <dgm:t>
        <a:bodyPr/>
        <a:lstStyle/>
        <a:p>
          <a:endParaRPr lang="en-US"/>
        </a:p>
      </dgm:t>
    </dgm:pt>
    <dgm:pt modelId="{6E5FB23F-9272-4EA7-8B25-37685B149757}" type="sibTrans" cxnId="{B16975C0-CCCC-4F15-A6D6-4CD1E9A2A8E7}">
      <dgm:prSet/>
      <dgm:spPr/>
      <dgm:t>
        <a:bodyPr/>
        <a:lstStyle/>
        <a:p>
          <a:endParaRPr lang="en-US"/>
        </a:p>
      </dgm:t>
    </dgm:pt>
    <dgm:pt modelId="{ACE9B1C8-6510-44D3-BB71-43644AB1D2B1}">
      <dgm:prSet/>
      <dgm:spPr/>
      <dgm:t>
        <a:bodyPr/>
        <a:lstStyle/>
        <a:p>
          <a:r>
            <a:rPr lang="en-US"/>
            <a:t>Data Persistence: Stored processed data efficiently in HBase tables, considering column families and qualifiers.</a:t>
          </a:r>
        </a:p>
      </dgm:t>
    </dgm:pt>
    <dgm:pt modelId="{E9889911-B886-4230-B32D-D77CF3B3330B}" type="parTrans" cxnId="{58676130-C0D2-4F3E-B24F-91FD7B5F899C}">
      <dgm:prSet/>
      <dgm:spPr/>
      <dgm:t>
        <a:bodyPr/>
        <a:lstStyle/>
        <a:p>
          <a:endParaRPr lang="en-US"/>
        </a:p>
      </dgm:t>
    </dgm:pt>
    <dgm:pt modelId="{F2A31A0A-9E07-4F12-BDA4-AC796B47D0C5}" type="sibTrans" cxnId="{58676130-C0D2-4F3E-B24F-91FD7B5F899C}">
      <dgm:prSet/>
      <dgm:spPr/>
      <dgm:t>
        <a:bodyPr/>
        <a:lstStyle/>
        <a:p>
          <a:endParaRPr lang="en-US"/>
        </a:p>
      </dgm:t>
    </dgm:pt>
    <dgm:pt modelId="{B6DAFBCE-7F32-40AD-B822-F123ADEDB23E}">
      <dgm:prSet/>
      <dgm:spPr/>
      <dgm:t>
        <a:bodyPr/>
        <a:lstStyle/>
        <a:p>
          <a:r>
            <a:rPr lang="en-US"/>
            <a:t>Fault Tolerance: Ensured fault tolerance within the Java code to handle failures gracefully.</a:t>
          </a:r>
        </a:p>
      </dgm:t>
    </dgm:pt>
    <dgm:pt modelId="{1B639A2B-3826-4063-A508-54E533B8661A}" type="parTrans" cxnId="{14CEEFA7-4DAA-4B25-A10B-7B112A38EC1D}">
      <dgm:prSet/>
      <dgm:spPr/>
      <dgm:t>
        <a:bodyPr/>
        <a:lstStyle/>
        <a:p>
          <a:endParaRPr lang="en-US"/>
        </a:p>
      </dgm:t>
    </dgm:pt>
    <dgm:pt modelId="{6D21175C-934D-476D-A787-6C73A0A68688}" type="sibTrans" cxnId="{14CEEFA7-4DAA-4B25-A10B-7B112A38EC1D}">
      <dgm:prSet/>
      <dgm:spPr>
        <a:solidFill>
          <a:srgbClr val="C00000"/>
        </a:solidFill>
      </dgm:spPr>
      <dgm:t>
        <a:bodyPr/>
        <a:lstStyle/>
        <a:p>
          <a:endParaRPr lang="en-US"/>
        </a:p>
      </dgm:t>
    </dgm:pt>
    <dgm:pt modelId="{752D7201-97C1-4DE1-8F37-1E675669A3B2}" type="pres">
      <dgm:prSet presAssocID="{D9376666-75AA-4502-A054-93A9694CDE07}" presName="cycle" presStyleCnt="0">
        <dgm:presLayoutVars>
          <dgm:dir/>
          <dgm:resizeHandles val="exact"/>
        </dgm:presLayoutVars>
      </dgm:prSet>
      <dgm:spPr/>
    </dgm:pt>
    <dgm:pt modelId="{26431F67-B32E-4B5F-94F8-91A24A007034}" type="pres">
      <dgm:prSet presAssocID="{1E504AEA-A917-49C4-82F0-72F66F64D1F1}" presName="node" presStyleLbl="node1" presStyleIdx="0" presStyleCnt="8">
        <dgm:presLayoutVars>
          <dgm:bulletEnabled val="1"/>
        </dgm:presLayoutVars>
      </dgm:prSet>
      <dgm:spPr/>
    </dgm:pt>
    <dgm:pt modelId="{B3796D92-1646-4C58-947A-D7A22E924FEF}" type="pres">
      <dgm:prSet presAssocID="{82C5D8FB-9F8B-4DE9-B8C2-631EF6D4496E}" presName="sibTrans" presStyleLbl="sibTrans2D1" presStyleIdx="0" presStyleCnt="8"/>
      <dgm:spPr/>
    </dgm:pt>
    <dgm:pt modelId="{6370446D-C834-4D63-BD60-FBDEABAE72EA}" type="pres">
      <dgm:prSet presAssocID="{82C5D8FB-9F8B-4DE9-B8C2-631EF6D4496E}" presName="connectorText" presStyleLbl="sibTrans2D1" presStyleIdx="0" presStyleCnt="8"/>
      <dgm:spPr/>
    </dgm:pt>
    <dgm:pt modelId="{9F042C42-5C80-440B-B655-BFCD811E25AC}" type="pres">
      <dgm:prSet presAssocID="{DB8C0ABC-58B4-4442-AAE2-05FADE1FC61A}" presName="node" presStyleLbl="node1" presStyleIdx="1" presStyleCnt="8">
        <dgm:presLayoutVars>
          <dgm:bulletEnabled val="1"/>
        </dgm:presLayoutVars>
      </dgm:prSet>
      <dgm:spPr/>
    </dgm:pt>
    <dgm:pt modelId="{088FBCBA-5598-4231-A5C3-5FF5A27C2E82}" type="pres">
      <dgm:prSet presAssocID="{EEC62CCE-973F-45AE-B4E8-6F074DC739F9}" presName="sibTrans" presStyleLbl="sibTrans2D1" presStyleIdx="1" presStyleCnt="8"/>
      <dgm:spPr/>
    </dgm:pt>
    <dgm:pt modelId="{42864F27-6C99-4764-8C15-6EDB9A75C386}" type="pres">
      <dgm:prSet presAssocID="{EEC62CCE-973F-45AE-B4E8-6F074DC739F9}" presName="connectorText" presStyleLbl="sibTrans2D1" presStyleIdx="1" presStyleCnt="8"/>
      <dgm:spPr/>
    </dgm:pt>
    <dgm:pt modelId="{C0A2DD48-0E08-4960-B839-9645B5783973}" type="pres">
      <dgm:prSet presAssocID="{0D467A7B-2CE5-46C7-94A8-8BB2A829392B}" presName="node" presStyleLbl="node1" presStyleIdx="2" presStyleCnt="8">
        <dgm:presLayoutVars>
          <dgm:bulletEnabled val="1"/>
        </dgm:presLayoutVars>
      </dgm:prSet>
      <dgm:spPr/>
    </dgm:pt>
    <dgm:pt modelId="{B7EC5149-5C64-45AD-9BCD-7045A37613F5}" type="pres">
      <dgm:prSet presAssocID="{D2717712-668F-4EB5-B127-4C2EAD26AA34}" presName="sibTrans" presStyleLbl="sibTrans2D1" presStyleIdx="2" presStyleCnt="8"/>
      <dgm:spPr/>
    </dgm:pt>
    <dgm:pt modelId="{B22C3472-BFB3-412E-BD5B-DDFF1924EA58}" type="pres">
      <dgm:prSet presAssocID="{D2717712-668F-4EB5-B127-4C2EAD26AA34}" presName="connectorText" presStyleLbl="sibTrans2D1" presStyleIdx="2" presStyleCnt="8"/>
      <dgm:spPr/>
    </dgm:pt>
    <dgm:pt modelId="{C66156D5-827A-4C66-AE77-0577E613D8EA}" type="pres">
      <dgm:prSet presAssocID="{0D648E60-0F02-46F6-B0C1-DEBE00489B03}" presName="node" presStyleLbl="node1" presStyleIdx="3" presStyleCnt="8">
        <dgm:presLayoutVars>
          <dgm:bulletEnabled val="1"/>
        </dgm:presLayoutVars>
      </dgm:prSet>
      <dgm:spPr/>
    </dgm:pt>
    <dgm:pt modelId="{AD51BA3A-D1B7-4C54-B6E1-565A3F4DFAA7}" type="pres">
      <dgm:prSet presAssocID="{0135E68E-AA8B-4559-9A93-F1F6FAA5602B}" presName="sibTrans" presStyleLbl="sibTrans2D1" presStyleIdx="3" presStyleCnt="8"/>
      <dgm:spPr/>
    </dgm:pt>
    <dgm:pt modelId="{EF334B77-1ED5-4634-B96E-AAC8BFBD408E}" type="pres">
      <dgm:prSet presAssocID="{0135E68E-AA8B-4559-9A93-F1F6FAA5602B}" presName="connectorText" presStyleLbl="sibTrans2D1" presStyleIdx="3" presStyleCnt="8"/>
      <dgm:spPr/>
    </dgm:pt>
    <dgm:pt modelId="{C536A98D-C6D1-4C95-A3D0-4887C3539EAB}" type="pres">
      <dgm:prSet presAssocID="{A7E5CCAD-E58E-4E5A-A499-58CA0ECA049A}" presName="node" presStyleLbl="node1" presStyleIdx="4" presStyleCnt="8">
        <dgm:presLayoutVars>
          <dgm:bulletEnabled val="1"/>
        </dgm:presLayoutVars>
      </dgm:prSet>
      <dgm:spPr/>
    </dgm:pt>
    <dgm:pt modelId="{5830C6E9-CE74-46E8-BBF8-46C2F27AE0A8}" type="pres">
      <dgm:prSet presAssocID="{2D99ED8D-7A52-40C3-AFD1-5A502B7C47EA}" presName="sibTrans" presStyleLbl="sibTrans2D1" presStyleIdx="4" presStyleCnt="8"/>
      <dgm:spPr/>
    </dgm:pt>
    <dgm:pt modelId="{C384E793-EC13-4639-AF7F-021C40053F6F}" type="pres">
      <dgm:prSet presAssocID="{2D99ED8D-7A52-40C3-AFD1-5A502B7C47EA}" presName="connectorText" presStyleLbl="sibTrans2D1" presStyleIdx="4" presStyleCnt="8"/>
      <dgm:spPr/>
    </dgm:pt>
    <dgm:pt modelId="{3341ECED-2193-4C8A-B3A2-BF6DA1267BC1}" type="pres">
      <dgm:prSet presAssocID="{734A4B2C-9873-4626-A964-188E3E544A9E}" presName="node" presStyleLbl="node1" presStyleIdx="5" presStyleCnt="8">
        <dgm:presLayoutVars>
          <dgm:bulletEnabled val="1"/>
        </dgm:presLayoutVars>
      </dgm:prSet>
      <dgm:spPr/>
    </dgm:pt>
    <dgm:pt modelId="{2F2767A8-2B5A-44E8-8C19-4A9109A03D29}" type="pres">
      <dgm:prSet presAssocID="{6E5FB23F-9272-4EA7-8B25-37685B149757}" presName="sibTrans" presStyleLbl="sibTrans2D1" presStyleIdx="5" presStyleCnt="8"/>
      <dgm:spPr/>
    </dgm:pt>
    <dgm:pt modelId="{F892AD33-1FFA-45A7-8F8F-209F4796229B}" type="pres">
      <dgm:prSet presAssocID="{6E5FB23F-9272-4EA7-8B25-37685B149757}" presName="connectorText" presStyleLbl="sibTrans2D1" presStyleIdx="5" presStyleCnt="8"/>
      <dgm:spPr/>
    </dgm:pt>
    <dgm:pt modelId="{E4598BF4-FB30-445D-866C-9473BAE41C7F}" type="pres">
      <dgm:prSet presAssocID="{ACE9B1C8-6510-44D3-BB71-43644AB1D2B1}" presName="node" presStyleLbl="node1" presStyleIdx="6" presStyleCnt="8">
        <dgm:presLayoutVars>
          <dgm:bulletEnabled val="1"/>
        </dgm:presLayoutVars>
      </dgm:prSet>
      <dgm:spPr/>
    </dgm:pt>
    <dgm:pt modelId="{F1243BA9-FCBD-4AAE-99A7-B2DE8317A796}" type="pres">
      <dgm:prSet presAssocID="{F2A31A0A-9E07-4F12-BDA4-AC796B47D0C5}" presName="sibTrans" presStyleLbl="sibTrans2D1" presStyleIdx="6" presStyleCnt="8"/>
      <dgm:spPr/>
    </dgm:pt>
    <dgm:pt modelId="{B8EC51BF-1E41-415C-8C31-4E058D35A17E}" type="pres">
      <dgm:prSet presAssocID="{F2A31A0A-9E07-4F12-BDA4-AC796B47D0C5}" presName="connectorText" presStyleLbl="sibTrans2D1" presStyleIdx="6" presStyleCnt="8"/>
      <dgm:spPr/>
    </dgm:pt>
    <dgm:pt modelId="{9C4528A6-8D70-4C1F-809C-D3A3BF029DB9}" type="pres">
      <dgm:prSet presAssocID="{B6DAFBCE-7F32-40AD-B822-F123ADEDB23E}" presName="node" presStyleLbl="node1" presStyleIdx="7" presStyleCnt="8">
        <dgm:presLayoutVars>
          <dgm:bulletEnabled val="1"/>
        </dgm:presLayoutVars>
      </dgm:prSet>
      <dgm:spPr/>
    </dgm:pt>
    <dgm:pt modelId="{6E15E3AF-D875-4121-8E20-ABF0791CE6D1}" type="pres">
      <dgm:prSet presAssocID="{6D21175C-934D-476D-A787-6C73A0A68688}" presName="sibTrans" presStyleLbl="sibTrans2D1" presStyleIdx="7" presStyleCnt="8" custLinFactNeighborX="0"/>
      <dgm:spPr/>
    </dgm:pt>
    <dgm:pt modelId="{41542C0F-D982-4F7B-BBB5-2D754B52FF94}" type="pres">
      <dgm:prSet presAssocID="{6D21175C-934D-476D-A787-6C73A0A68688}" presName="connectorText" presStyleLbl="sibTrans2D1" presStyleIdx="7" presStyleCnt="8"/>
      <dgm:spPr/>
    </dgm:pt>
  </dgm:ptLst>
  <dgm:cxnLst>
    <dgm:cxn modelId="{317C200E-CEA6-46B6-8157-657FC7BB0507}" srcId="{D9376666-75AA-4502-A054-93A9694CDE07}" destId="{A7E5CCAD-E58E-4E5A-A499-58CA0ECA049A}" srcOrd="4" destOrd="0" parTransId="{3DB89825-6E97-4529-A390-ED986A7B4ECF}" sibTransId="{2D99ED8D-7A52-40C3-AFD1-5A502B7C47EA}"/>
    <dgm:cxn modelId="{BEA75810-81F7-426F-A7C2-E4C5AB40C65A}" type="presOf" srcId="{0D467A7B-2CE5-46C7-94A8-8BB2A829392B}" destId="{C0A2DD48-0E08-4960-B839-9645B5783973}" srcOrd="0" destOrd="0" presId="urn:microsoft.com/office/officeart/2005/8/layout/cycle2"/>
    <dgm:cxn modelId="{476D0913-BC5B-4D7E-AD07-631BD3EDF736}" type="presOf" srcId="{0135E68E-AA8B-4559-9A93-F1F6FAA5602B}" destId="{AD51BA3A-D1B7-4C54-B6E1-565A3F4DFAA7}" srcOrd="0" destOrd="0" presId="urn:microsoft.com/office/officeart/2005/8/layout/cycle2"/>
    <dgm:cxn modelId="{AB4EC01D-83B4-4FE1-9D12-171E9097B4DD}" type="presOf" srcId="{D9376666-75AA-4502-A054-93A9694CDE07}" destId="{752D7201-97C1-4DE1-8F37-1E675669A3B2}" srcOrd="0" destOrd="0" presId="urn:microsoft.com/office/officeart/2005/8/layout/cycle2"/>
    <dgm:cxn modelId="{A37D2D2E-C63C-46BE-9DDE-81A4A9114FD5}" type="presOf" srcId="{82C5D8FB-9F8B-4DE9-B8C2-631EF6D4496E}" destId="{B3796D92-1646-4C58-947A-D7A22E924FEF}" srcOrd="0" destOrd="0" presId="urn:microsoft.com/office/officeart/2005/8/layout/cycle2"/>
    <dgm:cxn modelId="{58676130-C0D2-4F3E-B24F-91FD7B5F899C}" srcId="{D9376666-75AA-4502-A054-93A9694CDE07}" destId="{ACE9B1C8-6510-44D3-BB71-43644AB1D2B1}" srcOrd="6" destOrd="0" parTransId="{E9889911-B886-4230-B32D-D77CF3B3330B}" sibTransId="{F2A31A0A-9E07-4F12-BDA4-AC796B47D0C5}"/>
    <dgm:cxn modelId="{D1A48A31-CC6A-4E8A-BF60-A3C8409A09C4}" type="presOf" srcId="{2D99ED8D-7A52-40C3-AFD1-5A502B7C47EA}" destId="{5830C6E9-CE74-46E8-BBF8-46C2F27AE0A8}" srcOrd="0" destOrd="0" presId="urn:microsoft.com/office/officeart/2005/8/layout/cycle2"/>
    <dgm:cxn modelId="{9181673D-6934-416C-9096-9868952CDD78}" srcId="{D9376666-75AA-4502-A054-93A9694CDE07}" destId="{0D648E60-0F02-46F6-B0C1-DEBE00489B03}" srcOrd="3" destOrd="0" parTransId="{B9E6425F-4B3B-4A23-A0F1-59F81A24CA2A}" sibTransId="{0135E68E-AA8B-4559-9A93-F1F6FAA5602B}"/>
    <dgm:cxn modelId="{74E5AA3F-FD8D-4E9D-BB46-F018DDB85A77}" type="presOf" srcId="{6D21175C-934D-476D-A787-6C73A0A68688}" destId="{41542C0F-D982-4F7B-BBB5-2D754B52FF94}" srcOrd="1" destOrd="0" presId="urn:microsoft.com/office/officeart/2005/8/layout/cycle2"/>
    <dgm:cxn modelId="{89163540-E0E7-4A59-84A3-F4386B27F69E}" type="presOf" srcId="{6D21175C-934D-476D-A787-6C73A0A68688}" destId="{6E15E3AF-D875-4121-8E20-ABF0791CE6D1}" srcOrd="0" destOrd="0" presId="urn:microsoft.com/office/officeart/2005/8/layout/cycle2"/>
    <dgm:cxn modelId="{ED2A9A62-A495-4091-8CC5-61E63691853C}" type="presOf" srcId="{6E5FB23F-9272-4EA7-8B25-37685B149757}" destId="{F892AD33-1FFA-45A7-8F8F-209F4796229B}" srcOrd="1" destOrd="0" presId="urn:microsoft.com/office/officeart/2005/8/layout/cycle2"/>
    <dgm:cxn modelId="{843B6963-5F61-41E0-8E30-33067073F694}" type="presOf" srcId="{0D648E60-0F02-46F6-B0C1-DEBE00489B03}" destId="{C66156D5-827A-4C66-AE77-0577E613D8EA}" srcOrd="0" destOrd="0" presId="urn:microsoft.com/office/officeart/2005/8/layout/cycle2"/>
    <dgm:cxn modelId="{B3FE834C-FE3D-4B63-A12F-F94400D2F6B3}" type="presOf" srcId="{D2717712-668F-4EB5-B127-4C2EAD26AA34}" destId="{B7EC5149-5C64-45AD-9BCD-7045A37613F5}" srcOrd="0" destOrd="0" presId="urn:microsoft.com/office/officeart/2005/8/layout/cycle2"/>
    <dgm:cxn modelId="{A7AB264E-EFDF-4323-A2C3-F8604761509C}" type="presOf" srcId="{EEC62CCE-973F-45AE-B4E8-6F074DC739F9}" destId="{088FBCBA-5598-4231-A5C3-5FF5A27C2E82}" srcOrd="0" destOrd="0" presId="urn:microsoft.com/office/officeart/2005/8/layout/cycle2"/>
    <dgm:cxn modelId="{36A53E5A-55D2-4E57-BFDE-B1B643244BDB}" type="presOf" srcId="{2D99ED8D-7A52-40C3-AFD1-5A502B7C47EA}" destId="{C384E793-EC13-4639-AF7F-021C40053F6F}" srcOrd="1" destOrd="0" presId="urn:microsoft.com/office/officeart/2005/8/layout/cycle2"/>
    <dgm:cxn modelId="{11E01980-7272-4ED9-B231-8BFC44395CCB}" type="presOf" srcId="{6E5FB23F-9272-4EA7-8B25-37685B149757}" destId="{2F2767A8-2B5A-44E8-8C19-4A9109A03D29}" srcOrd="0" destOrd="0" presId="urn:microsoft.com/office/officeart/2005/8/layout/cycle2"/>
    <dgm:cxn modelId="{D282AA86-27F1-4532-AE64-1D2A767C5277}" type="presOf" srcId="{734A4B2C-9873-4626-A964-188E3E544A9E}" destId="{3341ECED-2193-4C8A-B3A2-BF6DA1267BC1}" srcOrd="0" destOrd="0" presId="urn:microsoft.com/office/officeart/2005/8/layout/cycle2"/>
    <dgm:cxn modelId="{7EC3B98C-046E-4C8C-B0FA-0806575A33C6}" type="presOf" srcId="{EEC62CCE-973F-45AE-B4E8-6F074DC739F9}" destId="{42864F27-6C99-4764-8C15-6EDB9A75C386}" srcOrd="1" destOrd="0" presId="urn:microsoft.com/office/officeart/2005/8/layout/cycle2"/>
    <dgm:cxn modelId="{14CEEFA7-4DAA-4B25-A10B-7B112A38EC1D}" srcId="{D9376666-75AA-4502-A054-93A9694CDE07}" destId="{B6DAFBCE-7F32-40AD-B822-F123ADEDB23E}" srcOrd="7" destOrd="0" parTransId="{1B639A2B-3826-4063-A508-54E533B8661A}" sibTransId="{6D21175C-934D-476D-A787-6C73A0A68688}"/>
    <dgm:cxn modelId="{A79894B1-94B5-4B6E-9CBB-AE3AAE619B5F}" type="presOf" srcId="{DB8C0ABC-58B4-4442-AAE2-05FADE1FC61A}" destId="{9F042C42-5C80-440B-B655-BFCD811E25AC}" srcOrd="0" destOrd="0" presId="urn:microsoft.com/office/officeart/2005/8/layout/cycle2"/>
    <dgm:cxn modelId="{B16975C0-CCCC-4F15-A6D6-4CD1E9A2A8E7}" srcId="{D9376666-75AA-4502-A054-93A9694CDE07}" destId="{734A4B2C-9873-4626-A964-188E3E544A9E}" srcOrd="5" destOrd="0" parTransId="{8BF38DEB-0B4A-478D-A565-A84EC356817A}" sibTransId="{6E5FB23F-9272-4EA7-8B25-37685B149757}"/>
    <dgm:cxn modelId="{398A10C4-4391-4974-8454-12785E1E0E4B}" type="presOf" srcId="{ACE9B1C8-6510-44D3-BB71-43644AB1D2B1}" destId="{E4598BF4-FB30-445D-866C-9473BAE41C7F}" srcOrd="0" destOrd="0" presId="urn:microsoft.com/office/officeart/2005/8/layout/cycle2"/>
    <dgm:cxn modelId="{7F787CCD-E48A-4ECC-8359-090FBAB2DBD5}" type="presOf" srcId="{A7E5CCAD-E58E-4E5A-A499-58CA0ECA049A}" destId="{C536A98D-C6D1-4C95-A3D0-4887C3539EAB}" srcOrd="0" destOrd="0" presId="urn:microsoft.com/office/officeart/2005/8/layout/cycle2"/>
    <dgm:cxn modelId="{79BAADCF-F5C6-406A-9868-C7B23CCAEFB5}" type="presOf" srcId="{F2A31A0A-9E07-4F12-BDA4-AC796B47D0C5}" destId="{F1243BA9-FCBD-4AAE-99A7-B2DE8317A796}" srcOrd="0" destOrd="0" presId="urn:microsoft.com/office/officeart/2005/8/layout/cycle2"/>
    <dgm:cxn modelId="{4C2672D0-D4C5-4D53-B530-6CD113DF6CBB}" type="presOf" srcId="{1E504AEA-A917-49C4-82F0-72F66F64D1F1}" destId="{26431F67-B32E-4B5F-94F8-91A24A007034}" srcOrd="0" destOrd="0" presId="urn:microsoft.com/office/officeart/2005/8/layout/cycle2"/>
    <dgm:cxn modelId="{C79D62D1-723E-4777-80D0-16B2595164C1}" type="presOf" srcId="{B6DAFBCE-7F32-40AD-B822-F123ADEDB23E}" destId="{9C4528A6-8D70-4C1F-809C-D3A3BF029DB9}" srcOrd="0" destOrd="0" presId="urn:microsoft.com/office/officeart/2005/8/layout/cycle2"/>
    <dgm:cxn modelId="{1A7B77D8-3DBB-4BEF-BC8E-DDA60F871979}" type="presOf" srcId="{D2717712-668F-4EB5-B127-4C2EAD26AA34}" destId="{B22C3472-BFB3-412E-BD5B-DDFF1924EA58}" srcOrd="1" destOrd="0" presId="urn:microsoft.com/office/officeart/2005/8/layout/cycle2"/>
    <dgm:cxn modelId="{9096F3DD-84A2-4E80-992F-5EB749B4911E}" type="presOf" srcId="{82C5D8FB-9F8B-4DE9-B8C2-631EF6D4496E}" destId="{6370446D-C834-4D63-BD60-FBDEABAE72EA}" srcOrd="1" destOrd="0" presId="urn:microsoft.com/office/officeart/2005/8/layout/cycle2"/>
    <dgm:cxn modelId="{848B09E3-68A2-4800-955C-2A2DAE5B9051}" type="presOf" srcId="{0135E68E-AA8B-4559-9A93-F1F6FAA5602B}" destId="{EF334B77-1ED5-4634-B96E-AAC8BFBD408E}" srcOrd="1" destOrd="0" presId="urn:microsoft.com/office/officeart/2005/8/layout/cycle2"/>
    <dgm:cxn modelId="{939849E9-6E39-43A6-A1B1-6B56F6CC9AFA}" srcId="{D9376666-75AA-4502-A054-93A9694CDE07}" destId="{0D467A7B-2CE5-46C7-94A8-8BB2A829392B}" srcOrd="2" destOrd="0" parTransId="{9BD9873F-78E2-40ED-80E2-650ADD64CBFB}" sibTransId="{D2717712-668F-4EB5-B127-4C2EAD26AA34}"/>
    <dgm:cxn modelId="{3D4A2FEC-DB18-4B4E-A507-559618AC3DFD}" srcId="{D9376666-75AA-4502-A054-93A9694CDE07}" destId="{DB8C0ABC-58B4-4442-AAE2-05FADE1FC61A}" srcOrd="1" destOrd="0" parTransId="{CB91283E-3183-4AF7-B852-D6BF4701EB18}" sibTransId="{EEC62CCE-973F-45AE-B4E8-6F074DC739F9}"/>
    <dgm:cxn modelId="{63E552F3-694C-46BD-B786-E10949461093}" type="presOf" srcId="{F2A31A0A-9E07-4F12-BDA4-AC796B47D0C5}" destId="{B8EC51BF-1E41-415C-8C31-4E058D35A17E}" srcOrd="1" destOrd="0" presId="urn:microsoft.com/office/officeart/2005/8/layout/cycle2"/>
    <dgm:cxn modelId="{B6D60DFB-FE98-4A54-BA97-406F50AE3DF5}" srcId="{D9376666-75AA-4502-A054-93A9694CDE07}" destId="{1E504AEA-A917-49C4-82F0-72F66F64D1F1}" srcOrd="0" destOrd="0" parTransId="{9EF9F5F2-3950-4CC4-B540-F4DCD549A772}" sibTransId="{82C5D8FB-9F8B-4DE9-B8C2-631EF6D4496E}"/>
    <dgm:cxn modelId="{3771A725-A48B-4FCA-97D5-492A6934D325}" type="presParOf" srcId="{752D7201-97C1-4DE1-8F37-1E675669A3B2}" destId="{26431F67-B32E-4B5F-94F8-91A24A007034}" srcOrd="0" destOrd="0" presId="urn:microsoft.com/office/officeart/2005/8/layout/cycle2"/>
    <dgm:cxn modelId="{922C2A3D-6DCB-47AE-ACC3-9EB92FC6C48C}" type="presParOf" srcId="{752D7201-97C1-4DE1-8F37-1E675669A3B2}" destId="{B3796D92-1646-4C58-947A-D7A22E924FEF}" srcOrd="1" destOrd="0" presId="urn:microsoft.com/office/officeart/2005/8/layout/cycle2"/>
    <dgm:cxn modelId="{F11FEC70-0C93-47BA-A2BC-7B79563595A1}" type="presParOf" srcId="{B3796D92-1646-4C58-947A-D7A22E924FEF}" destId="{6370446D-C834-4D63-BD60-FBDEABAE72EA}" srcOrd="0" destOrd="0" presId="urn:microsoft.com/office/officeart/2005/8/layout/cycle2"/>
    <dgm:cxn modelId="{BBA84D33-A5D7-4BA9-90ED-4421A9050754}" type="presParOf" srcId="{752D7201-97C1-4DE1-8F37-1E675669A3B2}" destId="{9F042C42-5C80-440B-B655-BFCD811E25AC}" srcOrd="2" destOrd="0" presId="urn:microsoft.com/office/officeart/2005/8/layout/cycle2"/>
    <dgm:cxn modelId="{107AD837-0DD0-4B5F-AECC-FA1F5C51A0F4}" type="presParOf" srcId="{752D7201-97C1-4DE1-8F37-1E675669A3B2}" destId="{088FBCBA-5598-4231-A5C3-5FF5A27C2E82}" srcOrd="3" destOrd="0" presId="urn:microsoft.com/office/officeart/2005/8/layout/cycle2"/>
    <dgm:cxn modelId="{F45DCB76-2AD2-480B-A325-672615FA8F32}" type="presParOf" srcId="{088FBCBA-5598-4231-A5C3-5FF5A27C2E82}" destId="{42864F27-6C99-4764-8C15-6EDB9A75C386}" srcOrd="0" destOrd="0" presId="urn:microsoft.com/office/officeart/2005/8/layout/cycle2"/>
    <dgm:cxn modelId="{758B5E60-3E71-4F14-BE2A-06503F6BBD4A}" type="presParOf" srcId="{752D7201-97C1-4DE1-8F37-1E675669A3B2}" destId="{C0A2DD48-0E08-4960-B839-9645B5783973}" srcOrd="4" destOrd="0" presId="urn:microsoft.com/office/officeart/2005/8/layout/cycle2"/>
    <dgm:cxn modelId="{D18F8814-4567-4434-9AE7-7DB382AC257B}" type="presParOf" srcId="{752D7201-97C1-4DE1-8F37-1E675669A3B2}" destId="{B7EC5149-5C64-45AD-9BCD-7045A37613F5}" srcOrd="5" destOrd="0" presId="urn:microsoft.com/office/officeart/2005/8/layout/cycle2"/>
    <dgm:cxn modelId="{00435684-6C0C-4859-BC51-0C8D2C0F4A49}" type="presParOf" srcId="{B7EC5149-5C64-45AD-9BCD-7045A37613F5}" destId="{B22C3472-BFB3-412E-BD5B-DDFF1924EA58}" srcOrd="0" destOrd="0" presId="urn:microsoft.com/office/officeart/2005/8/layout/cycle2"/>
    <dgm:cxn modelId="{CDA21FD5-F7F3-4897-9B93-EFA32DEE4609}" type="presParOf" srcId="{752D7201-97C1-4DE1-8F37-1E675669A3B2}" destId="{C66156D5-827A-4C66-AE77-0577E613D8EA}" srcOrd="6" destOrd="0" presId="urn:microsoft.com/office/officeart/2005/8/layout/cycle2"/>
    <dgm:cxn modelId="{4A16453D-494C-4EFD-A8F2-8F749B81965A}" type="presParOf" srcId="{752D7201-97C1-4DE1-8F37-1E675669A3B2}" destId="{AD51BA3A-D1B7-4C54-B6E1-565A3F4DFAA7}" srcOrd="7" destOrd="0" presId="urn:microsoft.com/office/officeart/2005/8/layout/cycle2"/>
    <dgm:cxn modelId="{78D60D46-F3E8-4056-A764-28A0FA9F86CE}" type="presParOf" srcId="{AD51BA3A-D1B7-4C54-B6E1-565A3F4DFAA7}" destId="{EF334B77-1ED5-4634-B96E-AAC8BFBD408E}" srcOrd="0" destOrd="0" presId="urn:microsoft.com/office/officeart/2005/8/layout/cycle2"/>
    <dgm:cxn modelId="{41A338AD-1359-4CFD-AA8F-54835765C1DC}" type="presParOf" srcId="{752D7201-97C1-4DE1-8F37-1E675669A3B2}" destId="{C536A98D-C6D1-4C95-A3D0-4887C3539EAB}" srcOrd="8" destOrd="0" presId="urn:microsoft.com/office/officeart/2005/8/layout/cycle2"/>
    <dgm:cxn modelId="{27F4C170-0ED9-4276-9F61-3A157CA0B964}" type="presParOf" srcId="{752D7201-97C1-4DE1-8F37-1E675669A3B2}" destId="{5830C6E9-CE74-46E8-BBF8-46C2F27AE0A8}" srcOrd="9" destOrd="0" presId="urn:microsoft.com/office/officeart/2005/8/layout/cycle2"/>
    <dgm:cxn modelId="{DC38E33C-A671-4F9D-9441-B8FAF0183154}" type="presParOf" srcId="{5830C6E9-CE74-46E8-BBF8-46C2F27AE0A8}" destId="{C384E793-EC13-4639-AF7F-021C40053F6F}" srcOrd="0" destOrd="0" presId="urn:microsoft.com/office/officeart/2005/8/layout/cycle2"/>
    <dgm:cxn modelId="{B0397976-BC7D-4E11-ADB3-4394BF546F7F}" type="presParOf" srcId="{752D7201-97C1-4DE1-8F37-1E675669A3B2}" destId="{3341ECED-2193-4C8A-B3A2-BF6DA1267BC1}" srcOrd="10" destOrd="0" presId="urn:microsoft.com/office/officeart/2005/8/layout/cycle2"/>
    <dgm:cxn modelId="{D3EB1261-2ED7-4B63-8F65-33390562BBFD}" type="presParOf" srcId="{752D7201-97C1-4DE1-8F37-1E675669A3B2}" destId="{2F2767A8-2B5A-44E8-8C19-4A9109A03D29}" srcOrd="11" destOrd="0" presId="urn:microsoft.com/office/officeart/2005/8/layout/cycle2"/>
    <dgm:cxn modelId="{8193F157-4499-482B-B99D-CE326EB87033}" type="presParOf" srcId="{2F2767A8-2B5A-44E8-8C19-4A9109A03D29}" destId="{F892AD33-1FFA-45A7-8F8F-209F4796229B}" srcOrd="0" destOrd="0" presId="urn:microsoft.com/office/officeart/2005/8/layout/cycle2"/>
    <dgm:cxn modelId="{D254797B-648E-4214-A206-FB6D08F65562}" type="presParOf" srcId="{752D7201-97C1-4DE1-8F37-1E675669A3B2}" destId="{E4598BF4-FB30-445D-866C-9473BAE41C7F}" srcOrd="12" destOrd="0" presId="urn:microsoft.com/office/officeart/2005/8/layout/cycle2"/>
    <dgm:cxn modelId="{6FFEA904-A0FB-4D60-9885-ABBC72EC0231}" type="presParOf" srcId="{752D7201-97C1-4DE1-8F37-1E675669A3B2}" destId="{F1243BA9-FCBD-4AAE-99A7-B2DE8317A796}" srcOrd="13" destOrd="0" presId="urn:microsoft.com/office/officeart/2005/8/layout/cycle2"/>
    <dgm:cxn modelId="{99D6F9AD-B407-474D-9C53-10F63ED99ED1}" type="presParOf" srcId="{F1243BA9-FCBD-4AAE-99A7-B2DE8317A796}" destId="{B8EC51BF-1E41-415C-8C31-4E058D35A17E}" srcOrd="0" destOrd="0" presId="urn:microsoft.com/office/officeart/2005/8/layout/cycle2"/>
    <dgm:cxn modelId="{8A9975FA-F5D8-4633-BCC7-8697D950382E}" type="presParOf" srcId="{752D7201-97C1-4DE1-8F37-1E675669A3B2}" destId="{9C4528A6-8D70-4C1F-809C-D3A3BF029DB9}" srcOrd="14" destOrd="0" presId="urn:microsoft.com/office/officeart/2005/8/layout/cycle2"/>
    <dgm:cxn modelId="{F52B913F-A4D7-4EA0-A497-53C063527FA6}" type="presParOf" srcId="{752D7201-97C1-4DE1-8F37-1E675669A3B2}" destId="{6E15E3AF-D875-4121-8E20-ABF0791CE6D1}" srcOrd="15" destOrd="0" presId="urn:microsoft.com/office/officeart/2005/8/layout/cycle2"/>
    <dgm:cxn modelId="{66E0399D-7F28-44FE-BCEB-5E8908A2B514}" type="presParOf" srcId="{6E15E3AF-D875-4121-8E20-ABF0791CE6D1}" destId="{41542C0F-D982-4F7B-BBB5-2D754B52FF94}"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12140D-31CA-416D-8D16-02DC8C1D7FF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B9C62BF-326C-4547-A489-D9199108D7F8}">
      <dgm:prSet/>
      <dgm:spPr/>
      <dgm:t>
        <a:bodyPr/>
        <a:lstStyle/>
        <a:p>
          <a:pPr>
            <a:lnSpc>
              <a:spcPct val="100000"/>
            </a:lnSpc>
          </a:pPr>
          <a:r>
            <a:rPr lang="en-US"/>
            <a:t>In this project, we've harnessed a range of technologies including Kafka, Spark, HBase, FLUME, among others, to gather tweets from Twitter and conduct insightful analyses.</a:t>
          </a:r>
        </a:p>
      </dgm:t>
    </dgm:pt>
    <dgm:pt modelId="{7ED180CB-3CDF-4A2F-8D47-773E97043AEE}" type="parTrans" cxnId="{5D54E44B-96DD-46E0-B237-72A5F24EB093}">
      <dgm:prSet/>
      <dgm:spPr/>
      <dgm:t>
        <a:bodyPr/>
        <a:lstStyle/>
        <a:p>
          <a:endParaRPr lang="en-US"/>
        </a:p>
      </dgm:t>
    </dgm:pt>
    <dgm:pt modelId="{BC3E74DE-5C15-4E20-9F8E-33E2A014522F}" type="sibTrans" cxnId="{5D54E44B-96DD-46E0-B237-72A5F24EB093}">
      <dgm:prSet/>
      <dgm:spPr/>
      <dgm:t>
        <a:bodyPr/>
        <a:lstStyle/>
        <a:p>
          <a:pPr>
            <a:lnSpc>
              <a:spcPct val="100000"/>
            </a:lnSpc>
          </a:pPr>
          <a:endParaRPr lang="en-US"/>
        </a:p>
      </dgm:t>
    </dgm:pt>
    <dgm:pt modelId="{DEF65DA6-735B-4B68-B2EF-3B3D2A3FD228}">
      <dgm:prSet/>
      <dgm:spPr/>
      <dgm:t>
        <a:bodyPr/>
        <a:lstStyle/>
        <a:p>
          <a:pPr>
            <a:lnSpc>
              <a:spcPct val="100000"/>
            </a:lnSpc>
          </a:pPr>
          <a:r>
            <a:rPr lang="en-US"/>
            <a:t>Additionally, we explore the realm of Consciousness Science and Technology. Our journey involves delving into the layers of creation and uncovering the unified field of consciousness. To achieve this understanding, we engage in a daily practice of Transcendental Meditation. Through this practice, we witness positive transformations in our daily lives, sometimes even finding that nature itself offers its support along the way.</a:t>
          </a:r>
        </a:p>
      </dgm:t>
    </dgm:pt>
    <dgm:pt modelId="{F7E12ED0-5BC5-4084-9A51-78BDF0E6FD0B}" type="parTrans" cxnId="{C1AFC3D7-9D5B-4217-85CF-C063EE29F23E}">
      <dgm:prSet/>
      <dgm:spPr/>
      <dgm:t>
        <a:bodyPr/>
        <a:lstStyle/>
        <a:p>
          <a:endParaRPr lang="en-US"/>
        </a:p>
      </dgm:t>
    </dgm:pt>
    <dgm:pt modelId="{D629079A-3475-457A-8D16-E72521EDECC9}" type="sibTrans" cxnId="{C1AFC3D7-9D5B-4217-85CF-C063EE29F23E}">
      <dgm:prSet/>
      <dgm:spPr/>
      <dgm:t>
        <a:bodyPr/>
        <a:lstStyle/>
        <a:p>
          <a:endParaRPr lang="en-US"/>
        </a:p>
      </dgm:t>
    </dgm:pt>
    <dgm:pt modelId="{210A2278-CB3C-4130-88C4-AC34D2FD0844}" type="pres">
      <dgm:prSet presAssocID="{6412140D-31CA-416D-8D16-02DC8C1D7FFC}" presName="root" presStyleCnt="0">
        <dgm:presLayoutVars>
          <dgm:dir/>
          <dgm:resizeHandles val="exact"/>
        </dgm:presLayoutVars>
      </dgm:prSet>
      <dgm:spPr/>
    </dgm:pt>
    <dgm:pt modelId="{34A403B1-0C2E-4863-96EB-3A86E2EBAE77}" type="pres">
      <dgm:prSet presAssocID="{6412140D-31CA-416D-8D16-02DC8C1D7FFC}" presName="container" presStyleCnt="0">
        <dgm:presLayoutVars>
          <dgm:dir/>
          <dgm:resizeHandles val="exact"/>
        </dgm:presLayoutVars>
      </dgm:prSet>
      <dgm:spPr/>
    </dgm:pt>
    <dgm:pt modelId="{5A138776-5B12-4428-928D-7A6463270B90}" type="pres">
      <dgm:prSet presAssocID="{BB9C62BF-326C-4547-A489-D9199108D7F8}" presName="compNode" presStyleCnt="0"/>
      <dgm:spPr/>
    </dgm:pt>
    <dgm:pt modelId="{E634217C-3B7B-4FBB-BBD1-83D9F165C111}" type="pres">
      <dgm:prSet presAssocID="{BB9C62BF-326C-4547-A489-D9199108D7F8}" presName="iconBgRect" presStyleLbl="bgShp" presStyleIdx="0" presStyleCnt="2"/>
      <dgm:spPr/>
    </dgm:pt>
    <dgm:pt modelId="{6C63CCE4-ADA2-4603-95DC-E65AED6464B9}" type="pres">
      <dgm:prSet presAssocID="{BB9C62BF-326C-4547-A489-D9199108D7F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CC4A1592-A288-4FE9-966A-6A642F4F5217}" type="pres">
      <dgm:prSet presAssocID="{BB9C62BF-326C-4547-A489-D9199108D7F8}" presName="spaceRect" presStyleCnt="0"/>
      <dgm:spPr/>
    </dgm:pt>
    <dgm:pt modelId="{466FBAA7-97AB-4693-8BA8-D7FBA6812C0A}" type="pres">
      <dgm:prSet presAssocID="{BB9C62BF-326C-4547-A489-D9199108D7F8}" presName="textRect" presStyleLbl="revTx" presStyleIdx="0" presStyleCnt="2">
        <dgm:presLayoutVars>
          <dgm:chMax val="1"/>
          <dgm:chPref val="1"/>
        </dgm:presLayoutVars>
      </dgm:prSet>
      <dgm:spPr/>
    </dgm:pt>
    <dgm:pt modelId="{BFB16F4A-456C-4A7D-87EF-7D0FCBA423F7}" type="pres">
      <dgm:prSet presAssocID="{BC3E74DE-5C15-4E20-9F8E-33E2A014522F}" presName="sibTrans" presStyleLbl="sibTrans2D1" presStyleIdx="0" presStyleCnt="0"/>
      <dgm:spPr/>
    </dgm:pt>
    <dgm:pt modelId="{E646FB93-7B79-4D9F-A7EB-B60328C813F5}" type="pres">
      <dgm:prSet presAssocID="{DEF65DA6-735B-4B68-B2EF-3B3D2A3FD228}" presName="compNode" presStyleCnt="0"/>
      <dgm:spPr/>
    </dgm:pt>
    <dgm:pt modelId="{383F2353-4389-4EFB-B440-CB2EE4FB5B8B}" type="pres">
      <dgm:prSet presAssocID="{DEF65DA6-735B-4B68-B2EF-3B3D2A3FD228}" presName="iconBgRect" presStyleLbl="bgShp" presStyleIdx="1" presStyleCnt="2"/>
      <dgm:spPr/>
    </dgm:pt>
    <dgm:pt modelId="{AF578006-F740-44EB-AC69-EB760BCAB231}" type="pres">
      <dgm:prSet presAssocID="{DEF65DA6-735B-4B68-B2EF-3B3D2A3FD22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3E2DB522-AEE3-4A45-8D4C-7065358CDFB5}" type="pres">
      <dgm:prSet presAssocID="{DEF65DA6-735B-4B68-B2EF-3B3D2A3FD228}" presName="spaceRect" presStyleCnt="0"/>
      <dgm:spPr/>
    </dgm:pt>
    <dgm:pt modelId="{D908C606-8185-43D0-99E3-A9441137E236}" type="pres">
      <dgm:prSet presAssocID="{DEF65DA6-735B-4B68-B2EF-3B3D2A3FD228}" presName="textRect" presStyleLbl="revTx" presStyleIdx="1" presStyleCnt="2">
        <dgm:presLayoutVars>
          <dgm:chMax val="1"/>
          <dgm:chPref val="1"/>
        </dgm:presLayoutVars>
      </dgm:prSet>
      <dgm:spPr/>
    </dgm:pt>
  </dgm:ptLst>
  <dgm:cxnLst>
    <dgm:cxn modelId="{168B843E-BC1B-4014-86E6-DA68C5B59D52}" type="presOf" srcId="{6412140D-31CA-416D-8D16-02DC8C1D7FFC}" destId="{210A2278-CB3C-4130-88C4-AC34D2FD0844}" srcOrd="0" destOrd="0" presId="urn:microsoft.com/office/officeart/2018/2/layout/IconCircleList"/>
    <dgm:cxn modelId="{1E3D0A68-B722-4C38-9D78-A5AFDA5E696B}" type="presOf" srcId="{DEF65DA6-735B-4B68-B2EF-3B3D2A3FD228}" destId="{D908C606-8185-43D0-99E3-A9441137E236}" srcOrd="0" destOrd="0" presId="urn:microsoft.com/office/officeart/2018/2/layout/IconCircleList"/>
    <dgm:cxn modelId="{5D54E44B-96DD-46E0-B237-72A5F24EB093}" srcId="{6412140D-31CA-416D-8D16-02DC8C1D7FFC}" destId="{BB9C62BF-326C-4547-A489-D9199108D7F8}" srcOrd="0" destOrd="0" parTransId="{7ED180CB-3CDF-4A2F-8D47-773E97043AEE}" sibTransId="{BC3E74DE-5C15-4E20-9F8E-33E2A014522F}"/>
    <dgm:cxn modelId="{B59AA69D-4405-4A8D-9B7B-E2EB971D121C}" type="presOf" srcId="{BB9C62BF-326C-4547-A489-D9199108D7F8}" destId="{466FBAA7-97AB-4693-8BA8-D7FBA6812C0A}" srcOrd="0" destOrd="0" presId="urn:microsoft.com/office/officeart/2018/2/layout/IconCircleList"/>
    <dgm:cxn modelId="{13E2ACD0-D5EB-4E6C-B07F-26749AF633A5}" type="presOf" srcId="{BC3E74DE-5C15-4E20-9F8E-33E2A014522F}" destId="{BFB16F4A-456C-4A7D-87EF-7D0FCBA423F7}" srcOrd="0" destOrd="0" presId="urn:microsoft.com/office/officeart/2018/2/layout/IconCircleList"/>
    <dgm:cxn modelId="{C1AFC3D7-9D5B-4217-85CF-C063EE29F23E}" srcId="{6412140D-31CA-416D-8D16-02DC8C1D7FFC}" destId="{DEF65DA6-735B-4B68-B2EF-3B3D2A3FD228}" srcOrd="1" destOrd="0" parTransId="{F7E12ED0-5BC5-4084-9A51-78BDF0E6FD0B}" sibTransId="{D629079A-3475-457A-8D16-E72521EDECC9}"/>
    <dgm:cxn modelId="{AF3C7BC9-F675-4B2C-9249-B10CD7B1AC08}" type="presParOf" srcId="{210A2278-CB3C-4130-88C4-AC34D2FD0844}" destId="{34A403B1-0C2E-4863-96EB-3A86E2EBAE77}" srcOrd="0" destOrd="0" presId="urn:microsoft.com/office/officeart/2018/2/layout/IconCircleList"/>
    <dgm:cxn modelId="{30A86934-0886-41ED-82A6-0831C90F6F31}" type="presParOf" srcId="{34A403B1-0C2E-4863-96EB-3A86E2EBAE77}" destId="{5A138776-5B12-4428-928D-7A6463270B90}" srcOrd="0" destOrd="0" presId="urn:microsoft.com/office/officeart/2018/2/layout/IconCircleList"/>
    <dgm:cxn modelId="{2B904A13-1BC7-49C0-AF58-0133F9E6A1BC}" type="presParOf" srcId="{5A138776-5B12-4428-928D-7A6463270B90}" destId="{E634217C-3B7B-4FBB-BBD1-83D9F165C111}" srcOrd="0" destOrd="0" presId="urn:microsoft.com/office/officeart/2018/2/layout/IconCircleList"/>
    <dgm:cxn modelId="{71335DCA-4482-4D3F-B773-E78C7FF4F522}" type="presParOf" srcId="{5A138776-5B12-4428-928D-7A6463270B90}" destId="{6C63CCE4-ADA2-4603-95DC-E65AED6464B9}" srcOrd="1" destOrd="0" presId="urn:microsoft.com/office/officeart/2018/2/layout/IconCircleList"/>
    <dgm:cxn modelId="{940188A7-E176-463C-AC26-0FD741BD9013}" type="presParOf" srcId="{5A138776-5B12-4428-928D-7A6463270B90}" destId="{CC4A1592-A288-4FE9-966A-6A642F4F5217}" srcOrd="2" destOrd="0" presId="urn:microsoft.com/office/officeart/2018/2/layout/IconCircleList"/>
    <dgm:cxn modelId="{D0A3C363-AAE0-4DA7-94DD-AEFC14622941}" type="presParOf" srcId="{5A138776-5B12-4428-928D-7A6463270B90}" destId="{466FBAA7-97AB-4693-8BA8-D7FBA6812C0A}" srcOrd="3" destOrd="0" presId="urn:microsoft.com/office/officeart/2018/2/layout/IconCircleList"/>
    <dgm:cxn modelId="{FA2D024B-83E6-463D-BF8F-F3AE99C4F3E3}" type="presParOf" srcId="{34A403B1-0C2E-4863-96EB-3A86E2EBAE77}" destId="{BFB16F4A-456C-4A7D-87EF-7D0FCBA423F7}" srcOrd="1" destOrd="0" presId="urn:microsoft.com/office/officeart/2018/2/layout/IconCircleList"/>
    <dgm:cxn modelId="{EDEEC3E9-B65A-4777-AA29-FC8BCCBF91B9}" type="presParOf" srcId="{34A403B1-0C2E-4863-96EB-3A86E2EBAE77}" destId="{E646FB93-7B79-4D9F-A7EB-B60328C813F5}" srcOrd="2" destOrd="0" presId="urn:microsoft.com/office/officeart/2018/2/layout/IconCircleList"/>
    <dgm:cxn modelId="{C3DB7E03-17D0-4F69-8B7E-B11BEA9BD3EE}" type="presParOf" srcId="{E646FB93-7B79-4D9F-A7EB-B60328C813F5}" destId="{383F2353-4389-4EFB-B440-CB2EE4FB5B8B}" srcOrd="0" destOrd="0" presId="urn:microsoft.com/office/officeart/2018/2/layout/IconCircleList"/>
    <dgm:cxn modelId="{59F69D9E-0788-4B0D-80AA-F41A191F3983}" type="presParOf" srcId="{E646FB93-7B79-4D9F-A7EB-B60328C813F5}" destId="{AF578006-F740-44EB-AC69-EB760BCAB231}" srcOrd="1" destOrd="0" presId="urn:microsoft.com/office/officeart/2018/2/layout/IconCircleList"/>
    <dgm:cxn modelId="{AD1D48DD-5ACF-4FCD-8590-5631E8877D12}" type="presParOf" srcId="{E646FB93-7B79-4D9F-A7EB-B60328C813F5}" destId="{3E2DB522-AEE3-4A45-8D4C-7065358CDFB5}" srcOrd="2" destOrd="0" presId="urn:microsoft.com/office/officeart/2018/2/layout/IconCircleList"/>
    <dgm:cxn modelId="{F0B4F188-5AE0-445B-9C9D-4B2BE26D3C3F}" type="presParOf" srcId="{E646FB93-7B79-4D9F-A7EB-B60328C813F5}" destId="{D908C606-8185-43D0-99E3-A9441137E23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3E5E6-2D43-444A-AD40-F451E59439FE}">
      <dsp:nvSpPr>
        <dsp:cNvPr id="0" name=""/>
        <dsp:cNvSpPr/>
      </dsp:nvSpPr>
      <dsp:spPr>
        <a:xfrm>
          <a:off x="0" y="1053"/>
          <a:ext cx="2106422" cy="1263853"/>
        </a:xfrm>
        <a:prstGeom prst="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Hadoop Version</a:t>
          </a:r>
          <a:r>
            <a:rPr lang="en-US" sz="2800" kern="1200"/>
            <a:t> 2.7.0</a:t>
          </a:r>
        </a:p>
      </dsp:txBody>
      <dsp:txXfrm>
        <a:off x="0" y="1053"/>
        <a:ext cx="2106422" cy="1263853"/>
      </dsp:txXfrm>
    </dsp:sp>
    <dsp:sp modelId="{C785659B-D29B-418E-99BF-A76F1361C322}">
      <dsp:nvSpPr>
        <dsp:cNvPr id="0" name=""/>
        <dsp:cNvSpPr/>
      </dsp:nvSpPr>
      <dsp:spPr>
        <a:xfrm>
          <a:off x="2317065" y="1053"/>
          <a:ext cx="2106422" cy="1263853"/>
        </a:xfrm>
        <a:prstGeom prst="rect">
          <a:avLst/>
        </a:prstGeom>
        <a:gradFill rotWithShape="0">
          <a:gsLst>
            <a:gs pos="0">
              <a:schemeClr val="accent3">
                <a:hueOff val="0"/>
                <a:satOff val="0"/>
                <a:lumOff val="0"/>
                <a:alphaOff val="0"/>
                <a:tint val="94000"/>
                <a:satMod val="100000"/>
                <a:lumMod val="108000"/>
              </a:schemeClr>
            </a:gs>
            <a:gs pos="50000">
              <a:schemeClr val="accent3">
                <a:hueOff val="0"/>
                <a:satOff val="0"/>
                <a:lumOff val="0"/>
                <a:alphaOff val="0"/>
                <a:tint val="98000"/>
                <a:shade val="100000"/>
                <a:satMod val="100000"/>
                <a:lumMod val="100000"/>
              </a:schemeClr>
            </a:gs>
            <a:gs pos="100000">
              <a:schemeClr val="accent3">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Java JDK &amp; JRE Version</a:t>
          </a:r>
          <a:r>
            <a:rPr lang="en-US" sz="2800" kern="1200"/>
            <a:t> 8</a:t>
          </a:r>
        </a:p>
      </dsp:txBody>
      <dsp:txXfrm>
        <a:off x="2317065" y="1053"/>
        <a:ext cx="2106422" cy="1263853"/>
      </dsp:txXfrm>
    </dsp:sp>
    <dsp:sp modelId="{1C68F23E-0131-441E-B8DF-AFB841678079}">
      <dsp:nvSpPr>
        <dsp:cNvPr id="0" name=""/>
        <dsp:cNvSpPr/>
      </dsp:nvSpPr>
      <dsp:spPr>
        <a:xfrm>
          <a:off x="4634130" y="1053"/>
          <a:ext cx="2106422" cy="1263853"/>
        </a:xfrm>
        <a:prstGeom prst="rect">
          <a:avLst/>
        </a:prstGeom>
        <a:gradFill rotWithShape="0">
          <a:gsLst>
            <a:gs pos="0">
              <a:schemeClr val="accent4">
                <a:hueOff val="0"/>
                <a:satOff val="0"/>
                <a:lumOff val="0"/>
                <a:alphaOff val="0"/>
                <a:tint val="94000"/>
                <a:satMod val="100000"/>
                <a:lumMod val="108000"/>
              </a:schemeClr>
            </a:gs>
            <a:gs pos="50000">
              <a:schemeClr val="accent4">
                <a:hueOff val="0"/>
                <a:satOff val="0"/>
                <a:lumOff val="0"/>
                <a:alphaOff val="0"/>
                <a:tint val="98000"/>
                <a:shade val="100000"/>
                <a:satMod val="100000"/>
                <a:lumMod val="100000"/>
              </a:schemeClr>
            </a:gs>
            <a:gs pos="100000">
              <a:schemeClr val="accent4">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Intellij</a:t>
          </a:r>
          <a:endParaRPr lang="en-US" sz="2800" kern="1200"/>
        </a:p>
      </dsp:txBody>
      <dsp:txXfrm>
        <a:off x="4634130" y="1053"/>
        <a:ext cx="2106422" cy="1263853"/>
      </dsp:txXfrm>
    </dsp:sp>
    <dsp:sp modelId="{53CB998D-9DD9-4AFF-A941-72F2F88F2D48}">
      <dsp:nvSpPr>
        <dsp:cNvPr id="0" name=""/>
        <dsp:cNvSpPr/>
      </dsp:nvSpPr>
      <dsp:spPr>
        <a:xfrm>
          <a:off x="0" y="1475549"/>
          <a:ext cx="2106422" cy="1263853"/>
        </a:xfrm>
        <a:prstGeom prst="rect">
          <a:avLst/>
        </a:prstGeom>
        <a:gradFill rotWithShape="0">
          <a:gsLst>
            <a:gs pos="0">
              <a:schemeClr val="accent5">
                <a:hueOff val="0"/>
                <a:satOff val="0"/>
                <a:lumOff val="0"/>
                <a:alphaOff val="0"/>
                <a:tint val="94000"/>
                <a:satMod val="100000"/>
                <a:lumMod val="108000"/>
              </a:schemeClr>
            </a:gs>
            <a:gs pos="50000">
              <a:schemeClr val="accent5">
                <a:hueOff val="0"/>
                <a:satOff val="0"/>
                <a:lumOff val="0"/>
                <a:alphaOff val="0"/>
                <a:tint val="98000"/>
                <a:shade val="100000"/>
                <a:satMod val="100000"/>
                <a:lumMod val="100000"/>
              </a:schemeClr>
            </a:gs>
            <a:gs pos="100000">
              <a:schemeClr val="accent5">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Kafka Version </a:t>
          </a:r>
          <a:r>
            <a:rPr lang="en-US" sz="2800" kern="1200"/>
            <a:t>2.11-1.1.0</a:t>
          </a:r>
        </a:p>
      </dsp:txBody>
      <dsp:txXfrm>
        <a:off x="0" y="1475549"/>
        <a:ext cx="2106422" cy="1263853"/>
      </dsp:txXfrm>
    </dsp:sp>
    <dsp:sp modelId="{2BBF06C6-4DB0-490C-93BE-D2619FDDD6E2}">
      <dsp:nvSpPr>
        <dsp:cNvPr id="0" name=""/>
        <dsp:cNvSpPr/>
      </dsp:nvSpPr>
      <dsp:spPr>
        <a:xfrm>
          <a:off x="2317065" y="1475549"/>
          <a:ext cx="2106422" cy="1263853"/>
        </a:xfrm>
        <a:prstGeom prst="rect">
          <a:avLst/>
        </a:prstGeom>
        <a:gradFill rotWithShape="0">
          <a:gsLst>
            <a:gs pos="0">
              <a:schemeClr val="accent6">
                <a:hueOff val="0"/>
                <a:satOff val="0"/>
                <a:lumOff val="0"/>
                <a:alphaOff val="0"/>
                <a:tint val="94000"/>
                <a:satMod val="100000"/>
                <a:lumMod val="108000"/>
              </a:schemeClr>
            </a:gs>
            <a:gs pos="50000">
              <a:schemeClr val="accent6">
                <a:hueOff val="0"/>
                <a:satOff val="0"/>
                <a:lumOff val="0"/>
                <a:alphaOff val="0"/>
                <a:tint val="98000"/>
                <a:shade val="100000"/>
                <a:satMod val="100000"/>
                <a:lumMod val="100000"/>
              </a:schemeClr>
            </a:gs>
            <a:gs pos="100000">
              <a:schemeClr val="accent6">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HBase Version </a:t>
          </a:r>
          <a:r>
            <a:rPr lang="en-US" sz="2800" kern="1200"/>
            <a:t>2.2.5</a:t>
          </a:r>
        </a:p>
      </dsp:txBody>
      <dsp:txXfrm>
        <a:off x="2317065" y="1475549"/>
        <a:ext cx="2106422" cy="1263853"/>
      </dsp:txXfrm>
    </dsp:sp>
    <dsp:sp modelId="{B81223E0-91A5-45E4-85A7-58D730DA3129}">
      <dsp:nvSpPr>
        <dsp:cNvPr id="0" name=""/>
        <dsp:cNvSpPr/>
      </dsp:nvSpPr>
      <dsp:spPr>
        <a:xfrm>
          <a:off x="4634130" y="1475549"/>
          <a:ext cx="2106422" cy="1263853"/>
        </a:xfrm>
        <a:prstGeom prst="rect">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a:noFill/>
        </a:ln>
        <a:effectLst>
          <a:outerShdw blurRad="50800" dist="25400" dir="5400000" rotWithShape="0">
            <a:srgbClr val="000000">
              <a:alpha val="2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Spark Version </a:t>
          </a:r>
          <a:r>
            <a:rPr lang="en-US" sz="2800" kern="1200"/>
            <a:t>3.2.4</a:t>
          </a:r>
        </a:p>
      </dsp:txBody>
      <dsp:txXfrm>
        <a:off x="4634130" y="1475549"/>
        <a:ext cx="2106422" cy="126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23C68-8A03-48BA-B741-30DC4B1EE486}">
      <dsp:nvSpPr>
        <dsp:cNvPr id="0" name=""/>
        <dsp:cNvSpPr/>
      </dsp:nvSpPr>
      <dsp:spPr>
        <a:xfrm>
          <a:off x="411152" y="625780"/>
          <a:ext cx="669990" cy="669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CC3C7F-EA85-452A-BE63-B0416A026996}">
      <dsp:nvSpPr>
        <dsp:cNvPr id="0" name=""/>
        <dsp:cNvSpPr/>
      </dsp:nvSpPr>
      <dsp:spPr>
        <a:xfrm>
          <a:off x="1714"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Attempted to implement Flume for Twitter data retrieval on Cloudera server.</a:t>
          </a:r>
        </a:p>
      </dsp:txBody>
      <dsp:txXfrm>
        <a:off x="1714" y="1519128"/>
        <a:ext cx="1488867" cy="595546"/>
      </dsp:txXfrm>
    </dsp:sp>
    <dsp:sp modelId="{2B48B207-9F1B-4955-A1C4-7E7C88740E60}">
      <dsp:nvSpPr>
        <dsp:cNvPr id="0" name=""/>
        <dsp:cNvSpPr/>
      </dsp:nvSpPr>
      <dsp:spPr>
        <a:xfrm>
          <a:off x="2160571" y="625780"/>
          <a:ext cx="669990" cy="669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BF1CEE-1EC3-4446-8168-4DE8DCA4BE36}">
      <dsp:nvSpPr>
        <dsp:cNvPr id="0" name=""/>
        <dsp:cNvSpPr/>
      </dsp:nvSpPr>
      <dsp:spPr>
        <a:xfrm>
          <a:off x="1751133"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Encountered issues during the setup on the Cloudera server.</a:t>
          </a:r>
        </a:p>
      </dsp:txBody>
      <dsp:txXfrm>
        <a:off x="1751133" y="1519128"/>
        <a:ext cx="1488867" cy="595546"/>
      </dsp:txXfrm>
    </dsp:sp>
    <dsp:sp modelId="{C32F25C4-97DC-4B02-AF09-1F57E0BEF18B}">
      <dsp:nvSpPr>
        <dsp:cNvPr id="0" name=""/>
        <dsp:cNvSpPr/>
      </dsp:nvSpPr>
      <dsp:spPr>
        <a:xfrm>
          <a:off x="3909990" y="625780"/>
          <a:ext cx="669990" cy="669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8A2659-2F52-4ED3-B946-B2C29107AADC}">
      <dsp:nvSpPr>
        <dsp:cNvPr id="0" name=""/>
        <dsp:cNvSpPr/>
      </dsp:nvSpPr>
      <dsp:spPr>
        <a:xfrm>
          <a:off x="3500552"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Decided to establish a local message publishing system using Kafka as an alternative.</a:t>
          </a:r>
        </a:p>
      </dsp:txBody>
      <dsp:txXfrm>
        <a:off x="3500552" y="1519128"/>
        <a:ext cx="1488867" cy="595546"/>
      </dsp:txXfrm>
    </dsp:sp>
    <dsp:sp modelId="{B9D83F75-49FF-417B-8431-A2E6265CA302}">
      <dsp:nvSpPr>
        <dsp:cNvPr id="0" name=""/>
        <dsp:cNvSpPr/>
      </dsp:nvSpPr>
      <dsp:spPr>
        <a:xfrm>
          <a:off x="5659409" y="625780"/>
          <a:ext cx="669990" cy="669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66451C-E925-4095-822B-2D6D2B89670E}">
      <dsp:nvSpPr>
        <dsp:cNvPr id="0" name=""/>
        <dsp:cNvSpPr/>
      </dsp:nvSpPr>
      <dsp:spPr>
        <a:xfrm>
          <a:off x="5249971"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 goal is to send Twitter data to Kafka topics and  process and analysis data and save it to HBASE</a:t>
          </a:r>
        </a:p>
      </dsp:txBody>
      <dsp:txXfrm>
        <a:off x="5249971" y="1519128"/>
        <a:ext cx="1488867" cy="595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D74EB-627F-4D2E-ADF3-3EB9800C8698}">
      <dsp:nvSpPr>
        <dsp:cNvPr id="0" name=""/>
        <dsp:cNvSpPr/>
      </dsp:nvSpPr>
      <dsp:spPr>
        <a:xfrm>
          <a:off x="132829" y="1159"/>
          <a:ext cx="1745753" cy="1047452"/>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Spark Streaming Application Choose a Twitter API and set up developer credentials.</a:t>
          </a:r>
        </a:p>
      </dsp:txBody>
      <dsp:txXfrm>
        <a:off x="132829" y="1159"/>
        <a:ext cx="1745753" cy="1047452"/>
      </dsp:txXfrm>
    </dsp:sp>
    <dsp:sp modelId="{3C7C5B3B-4134-4820-8242-5A083FD0930F}">
      <dsp:nvSpPr>
        <dsp:cNvPr id="0" name=""/>
        <dsp:cNvSpPr/>
      </dsp:nvSpPr>
      <dsp:spPr>
        <a:xfrm>
          <a:off x="2053158" y="1159"/>
          <a:ext cx="1745753" cy="1047452"/>
        </a:xfrm>
        <a:prstGeom prst="rect">
          <a:avLst/>
        </a:prstGeom>
        <a:solidFill>
          <a:schemeClr val="accent5">
            <a:hueOff val="2198259"/>
            <a:satOff val="-785"/>
            <a:lumOff val="126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Configure Apache Flume to collect Twitter data in real-time.            </a:t>
          </a:r>
          <a:endParaRPr lang="en-US" sz="1600" kern="1200" dirty="0"/>
        </a:p>
      </dsp:txBody>
      <dsp:txXfrm>
        <a:off x="2053158" y="1159"/>
        <a:ext cx="1745753" cy="1047452"/>
      </dsp:txXfrm>
    </dsp:sp>
    <dsp:sp modelId="{B09C1F9B-9D8A-4DBD-A66B-A831373D131D}">
      <dsp:nvSpPr>
        <dsp:cNvPr id="0" name=""/>
        <dsp:cNvSpPr/>
      </dsp:nvSpPr>
      <dsp:spPr>
        <a:xfrm>
          <a:off x="3973487" y="1159"/>
          <a:ext cx="1745753" cy="1047452"/>
        </a:xfrm>
        <a:prstGeom prst="rect">
          <a:avLst/>
        </a:prstGeom>
        <a:solidFill>
          <a:schemeClr val="accent5">
            <a:hueOff val="4396518"/>
            <a:satOff val="-1570"/>
            <a:lumOff val="252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Kafka Integration Install and configure Apache Kafka on cluster.</a:t>
          </a:r>
          <a:endParaRPr lang="en-US" sz="1400" kern="1200" dirty="0"/>
        </a:p>
      </dsp:txBody>
      <dsp:txXfrm>
        <a:off x="3973487" y="1159"/>
        <a:ext cx="1745753" cy="1047452"/>
      </dsp:txXfrm>
    </dsp:sp>
    <dsp:sp modelId="{1A1A3378-4397-40A6-81BB-2BF5B25D27AF}">
      <dsp:nvSpPr>
        <dsp:cNvPr id="0" name=""/>
        <dsp:cNvSpPr/>
      </dsp:nvSpPr>
      <dsp:spPr>
        <a:xfrm>
          <a:off x="5893816" y="1159"/>
          <a:ext cx="1745753" cy="1047452"/>
        </a:xfrm>
        <a:prstGeom prst="rect">
          <a:avLst/>
        </a:prstGeom>
        <a:solidFill>
          <a:schemeClr val="accent5">
            <a:hueOff val="6594776"/>
            <a:satOff val="-2355"/>
            <a:lumOff val="37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Kafka consumer to further process or distribute the data as needed.</a:t>
          </a:r>
        </a:p>
      </dsp:txBody>
      <dsp:txXfrm>
        <a:off x="5893816" y="1159"/>
        <a:ext cx="1745753" cy="1047452"/>
      </dsp:txXfrm>
    </dsp:sp>
    <dsp:sp modelId="{6E898427-E124-4BDA-8193-7EE2095C718F}">
      <dsp:nvSpPr>
        <dsp:cNvPr id="0" name=""/>
        <dsp:cNvSpPr/>
      </dsp:nvSpPr>
      <dsp:spPr>
        <a:xfrm>
          <a:off x="132829" y="1223187"/>
          <a:ext cx="1745753" cy="1047452"/>
        </a:xfrm>
        <a:prstGeom prst="rect">
          <a:avLst/>
        </a:prstGeom>
        <a:solidFill>
          <a:schemeClr val="accent5">
            <a:hueOff val="8793036"/>
            <a:satOff val="-3141"/>
            <a:lumOff val="504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Receive the messages from </a:t>
          </a:r>
          <a:r>
            <a:rPr lang="en-US" sz="1400" kern="1200" dirty="0" err="1"/>
            <a:t>kafka</a:t>
          </a:r>
          <a:endParaRPr lang="en-US" sz="1400" kern="1200" dirty="0"/>
        </a:p>
      </dsp:txBody>
      <dsp:txXfrm>
        <a:off x="132829" y="1223187"/>
        <a:ext cx="1745753" cy="1047452"/>
      </dsp:txXfrm>
    </dsp:sp>
    <dsp:sp modelId="{5A5473F9-B072-4644-BFE4-F7E4082B6C0C}">
      <dsp:nvSpPr>
        <dsp:cNvPr id="0" name=""/>
        <dsp:cNvSpPr/>
      </dsp:nvSpPr>
      <dsp:spPr>
        <a:xfrm>
          <a:off x="2053158" y="1223187"/>
          <a:ext cx="1745753" cy="1047452"/>
        </a:xfrm>
        <a:prstGeom prst="rect">
          <a:avLst/>
        </a:prstGeom>
        <a:solidFill>
          <a:schemeClr val="accent5">
            <a:hueOff val="10991295"/>
            <a:satOff val="-3926"/>
            <a:lumOff val="630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Run the Spark Streaming application to process the data received from </a:t>
          </a:r>
          <a:r>
            <a:rPr lang="en-US" sz="1400" kern="1200" dirty="0" err="1"/>
            <a:t>kafka</a:t>
          </a:r>
          <a:endParaRPr lang="en-US" sz="1400" kern="1200" dirty="0"/>
        </a:p>
      </dsp:txBody>
      <dsp:txXfrm>
        <a:off x="2053158" y="1223187"/>
        <a:ext cx="1745753" cy="1047452"/>
      </dsp:txXfrm>
    </dsp:sp>
    <dsp:sp modelId="{6F844243-3FAB-4A67-B0E9-4B6E44AE91C6}">
      <dsp:nvSpPr>
        <dsp:cNvPr id="0" name=""/>
        <dsp:cNvSpPr/>
      </dsp:nvSpPr>
      <dsp:spPr>
        <a:xfrm>
          <a:off x="3973487" y="1223187"/>
          <a:ext cx="1745753" cy="1047452"/>
        </a:xfrm>
        <a:prstGeom prst="rect">
          <a:avLst/>
        </a:prstGeom>
        <a:solidFill>
          <a:schemeClr val="accent5">
            <a:hueOff val="13189553"/>
            <a:satOff val="-4711"/>
            <a:lumOff val="75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HBase Integration Install and configure HBase on cluster.</a:t>
          </a:r>
        </a:p>
      </dsp:txBody>
      <dsp:txXfrm>
        <a:off x="3973487" y="1223187"/>
        <a:ext cx="1745753" cy="1047452"/>
      </dsp:txXfrm>
    </dsp:sp>
    <dsp:sp modelId="{3AA075C4-E60D-41E8-B8CA-15740CE5B67C}">
      <dsp:nvSpPr>
        <dsp:cNvPr id="0" name=""/>
        <dsp:cNvSpPr/>
      </dsp:nvSpPr>
      <dsp:spPr>
        <a:xfrm>
          <a:off x="5893816" y="1223187"/>
          <a:ext cx="1745753" cy="1047452"/>
        </a:xfrm>
        <a:prstGeom prst="rect">
          <a:avLst/>
        </a:prstGeom>
        <a:solidFill>
          <a:schemeClr val="accent5">
            <a:hueOff val="15387812"/>
            <a:satOff val="-5496"/>
            <a:lumOff val="882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Modify the Spark Streaming application to save processed data to HBase.</a:t>
          </a:r>
        </a:p>
      </dsp:txBody>
      <dsp:txXfrm>
        <a:off x="5893816" y="1223187"/>
        <a:ext cx="1745753" cy="1047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05C81-F12F-4CDF-9DAB-70BFD3C0C24B}">
      <dsp:nvSpPr>
        <dsp:cNvPr id="0" name=""/>
        <dsp:cNvSpPr/>
      </dsp:nvSpPr>
      <dsp:spPr>
        <a:xfrm>
          <a:off x="682800" y="63202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CF4AAE-619A-4660-891B-0CDABE8F5572}">
      <dsp:nvSpPr>
        <dsp:cNvPr id="0" name=""/>
        <dsp:cNvSpPr/>
      </dsp:nvSpPr>
      <dsp:spPr>
        <a:xfrm>
          <a:off x="187800" y="174817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Twitter Kafka Producer: Setup 1 application to process twitter message in a topic</a:t>
          </a:r>
          <a:endParaRPr lang="en-US" sz="1100" kern="1200"/>
        </a:p>
      </dsp:txBody>
      <dsp:txXfrm>
        <a:off x="187800" y="1748170"/>
        <a:ext cx="1800000" cy="922500"/>
      </dsp:txXfrm>
    </dsp:sp>
    <dsp:sp modelId="{19EB5A5E-5E5A-4695-B0D9-C3F8279EEB82}">
      <dsp:nvSpPr>
        <dsp:cNvPr id="0" name=""/>
        <dsp:cNvSpPr/>
      </dsp:nvSpPr>
      <dsp:spPr>
        <a:xfrm>
          <a:off x="2797800" y="63202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ED6DA4-D785-4DCA-9024-310D4A95108E}">
      <dsp:nvSpPr>
        <dsp:cNvPr id="0" name=""/>
        <dsp:cNvSpPr/>
      </dsp:nvSpPr>
      <dsp:spPr>
        <a:xfrm>
          <a:off x="2302800" y="174817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We utilized a developer credentials provided by Twitter to access tweets via the API. But was having some issues in </a:t>
          </a:r>
          <a:r>
            <a:rPr lang="en-US" sz="1100" b="1" kern="1200" dirty="0" err="1"/>
            <a:t>cloudera</a:t>
          </a:r>
          <a:r>
            <a:rPr lang="en-US" sz="1100" b="1" kern="1200" dirty="0"/>
            <a:t> so processed with local </a:t>
          </a:r>
          <a:r>
            <a:rPr lang="en-US" sz="1100" b="1" kern="1200" dirty="0" err="1"/>
            <a:t>kafka</a:t>
          </a:r>
          <a:r>
            <a:rPr lang="en-US" sz="1100" b="1" kern="1200" dirty="0"/>
            <a:t> producer.</a:t>
          </a:r>
          <a:endParaRPr lang="en-US" sz="1100" kern="1200" dirty="0"/>
        </a:p>
      </dsp:txBody>
      <dsp:txXfrm>
        <a:off x="2302800" y="1748170"/>
        <a:ext cx="1800000" cy="922500"/>
      </dsp:txXfrm>
    </dsp:sp>
    <dsp:sp modelId="{BAF30CBF-7D9F-45DD-A768-655CBFB875F1}">
      <dsp:nvSpPr>
        <dsp:cNvPr id="0" name=""/>
        <dsp:cNvSpPr/>
      </dsp:nvSpPr>
      <dsp:spPr>
        <a:xfrm>
          <a:off x="4912800" y="63202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286772-BD6C-4A45-B31B-7DBB4B4B0F3A}">
      <dsp:nvSpPr>
        <dsp:cNvPr id="0" name=""/>
        <dsp:cNvSpPr/>
      </dsp:nvSpPr>
      <dsp:spPr>
        <a:xfrm>
          <a:off x="4417800" y="174817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We established a connection to a Kafka topic using kafka consumer and integrating it with spark streaming and tested for the messaged received to this Kafka topic.</a:t>
          </a:r>
          <a:endParaRPr lang="en-US" sz="1100" kern="1200"/>
        </a:p>
      </dsp:txBody>
      <dsp:txXfrm>
        <a:off x="4417800" y="1748170"/>
        <a:ext cx="1800000" cy="922500"/>
      </dsp:txXfrm>
    </dsp:sp>
    <dsp:sp modelId="{A34C281B-7999-4AD1-85B0-8D9E4657D4CA}">
      <dsp:nvSpPr>
        <dsp:cNvPr id="0" name=""/>
        <dsp:cNvSpPr/>
      </dsp:nvSpPr>
      <dsp:spPr>
        <a:xfrm>
          <a:off x="7027800" y="632029"/>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9113AD-361B-4A28-82F8-EDEDCA499287}">
      <dsp:nvSpPr>
        <dsp:cNvPr id="0" name=""/>
        <dsp:cNvSpPr/>
      </dsp:nvSpPr>
      <dsp:spPr>
        <a:xfrm>
          <a:off x="6532800" y="1748170"/>
          <a:ext cx="1800000"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We then consumed the message and saved it into the Hbase.</a:t>
          </a:r>
          <a:endParaRPr lang="en-US" sz="1100" kern="1200"/>
        </a:p>
      </dsp:txBody>
      <dsp:txXfrm>
        <a:off x="6532800" y="1748170"/>
        <a:ext cx="1800000" cy="92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31F67-B32E-4B5F-94F8-91A24A007034}">
      <dsp:nvSpPr>
        <dsp:cNvPr id="0" name=""/>
        <dsp:cNvSpPr/>
      </dsp:nvSpPr>
      <dsp:spPr>
        <a:xfrm>
          <a:off x="2144716" y="1481"/>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Integration Stack: Integrated Apache Spark, Apache Kafka, and Apache HBase to create a data processing pipeline.</a:t>
          </a:r>
        </a:p>
      </dsp:txBody>
      <dsp:txXfrm>
        <a:off x="2263205" y="119970"/>
        <a:ext cx="572114" cy="572114"/>
      </dsp:txXfrm>
    </dsp:sp>
    <dsp:sp modelId="{B3796D92-1646-4C58-947A-D7A22E924FEF}">
      <dsp:nvSpPr>
        <dsp:cNvPr id="0" name=""/>
        <dsp:cNvSpPr/>
      </dsp:nvSpPr>
      <dsp:spPr>
        <a:xfrm rot="1350000">
          <a:off x="2997617" y="499936"/>
          <a:ext cx="215967" cy="273068"/>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3000083" y="542153"/>
        <a:ext cx="151177" cy="163840"/>
      </dsp:txXfrm>
    </dsp:sp>
    <dsp:sp modelId="{9F042C42-5C80-440B-B655-BFCD811E25AC}">
      <dsp:nvSpPr>
        <dsp:cNvPr id="0" name=""/>
        <dsp:cNvSpPr/>
      </dsp:nvSpPr>
      <dsp:spPr>
        <a:xfrm>
          <a:off x="3268687" y="467045"/>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Java Code: Developed Java code to orchestrate the entire data flow from Kafka to HBase.</a:t>
          </a:r>
        </a:p>
      </dsp:txBody>
      <dsp:txXfrm>
        <a:off x="3387176" y="585534"/>
        <a:ext cx="572114" cy="572114"/>
      </dsp:txXfrm>
    </dsp:sp>
    <dsp:sp modelId="{088FBCBA-5598-4231-A5C3-5FF5A27C2E82}">
      <dsp:nvSpPr>
        <dsp:cNvPr id="0" name=""/>
        <dsp:cNvSpPr/>
      </dsp:nvSpPr>
      <dsp:spPr>
        <a:xfrm rot="4050000">
          <a:off x="3795692" y="1291395"/>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3815690" y="1316080"/>
        <a:ext cx="151177" cy="163840"/>
      </dsp:txXfrm>
    </dsp:sp>
    <dsp:sp modelId="{C0A2DD48-0E08-4960-B839-9645B5783973}">
      <dsp:nvSpPr>
        <dsp:cNvPr id="0" name=""/>
        <dsp:cNvSpPr/>
      </dsp:nvSpPr>
      <dsp:spPr>
        <a:xfrm>
          <a:off x="3734250" y="1591016"/>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Kafka Data Ingestion: Utilized Kafka Java libraries to ingest real-time data from Kafka topics.</a:t>
          </a:r>
        </a:p>
      </dsp:txBody>
      <dsp:txXfrm>
        <a:off x="3852739" y="1709505"/>
        <a:ext cx="572114" cy="572114"/>
      </dsp:txXfrm>
    </dsp:sp>
    <dsp:sp modelId="{B7EC5149-5C64-45AD-9BCD-7045A37613F5}">
      <dsp:nvSpPr>
        <dsp:cNvPr id="0" name=""/>
        <dsp:cNvSpPr/>
      </dsp:nvSpPr>
      <dsp:spPr>
        <a:xfrm rot="6750000">
          <a:off x="3800370" y="2415366"/>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3845162" y="2440051"/>
        <a:ext cx="151177" cy="163840"/>
      </dsp:txXfrm>
    </dsp:sp>
    <dsp:sp modelId="{C66156D5-827A-4C66-AE77-0577E613D8EA}">
      <dsp:nvSpPr>
        <dsp:cNvPr id="0" name=""/>
        <dsp:cNvSpPr/>
      </dsp:nvSpPr>
      <dsp:spPr>
        <a:xfrm>
          <a:off x="3268687" y="2714987"/>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Spark Streaming: Implemented Spark Streaming in Java to process and analyze the incoming Kafka messages in near real-time.</a:t>
          </a:r>
        </a:p>
      </dsp:txBody>
      <dsp:txXfrm>
        <a:off x="3387176" y="2833476"/>
        <a:ext cx="572114" cy="572114"/>
      </dsp:txXfrm>
    </dsp:sp>
    <dsp:sp modelId="{AD51BA3A-D1B7-4C54-B6E1-565A3F4DFAA7}">
      <dsp:nvSpPr>
        <dsp:cNvPr id="0" name=""/>
        <dsp:cNvSpPr/>
      </dsp:nvSpPr>
      <dsp:spPr>
        <a:xfrm rot="9450000">
          <a:off x="3008911" y="3213441"/>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3071235" y="3255658"/>
        <a:ext cx="151177" cy="163840"/>
      </dsp:txXfrm>
    </dsp:sp>
    <dsp:sp modelId="{C536A98D-C6D1-4C95-A3D0-4887C3539EAB}">
      <dsp:nvSpPr>
        <dsp:cNvPr id="0" name=""/>
        <dsp:cNvSpPr/>
      </dsp:nvSpPr>
      <dsp:spPr>
        <a:xfrm>
          <a:off x="2144716" y="3180550"/>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Data Transformation: Wrote Java code within Spark to perform data transformations, filtering, and enrichment as required.</a:t>
          </a:r>
        </a:p>
      </dsp:txBody>
      <dsp:txXfrm>
        <a:off x="2263205" y="3299039"/>
        <a:ext cx="572114" cy="572114"/>
      </dsp:txXfrm>
    </dsp:sp>
    <dsp:sp modelId="{5830C6E9-CE74-46E8-BBF8-46C2F27AE0A8}">
      <dsp:nvSpPr>
        <dsp:cNvPr id="0" name=""/>
        <dsp:cNvSpPr/>
      </dsp:nvSpPr>
      <dsp:spPr>
        <a:xfrm rot="12150000">
          <a:off x="1884940" y="3218119"/>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1947264" y="3285130"/>
        <a:ext cx="151177" cy="163840"/>
      </dsp:txXfrm>
    </dsp:sp>
    <dsp:sp modelId="{3341ECED-2193-4C8A-B3A2-BF6DA1267BC1}">
      <dsp:nvSpPr>
        <dsp:cNvPr id="0" name=""/>
        <dsp:cNvSpPr/>
      </dsp:nvSpPr>
      <dsp:spPr>
        <a:xfrm>
          <a:off x="1020745" y="2714987"/>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HBase Integration: Integrated Java with HBase using the HBase Java API for seamless data storage.</a:t>
          </a:r>
        </a:p>
      </dsp:txBody>
      <dsp:txXfrm>
        <a:off x="1139234" y="2833476"/>
        <a:ext cx="572114" cy="572114"/>
      </dsp:txXfrm>
    </dsp:sp>
    <dsp:sp modelId="{2F2767A8-2B5A-44E8-8C19-4A9109A03D29}">
      <dsp:nvSpPr>
        <dsp:cNvPr id="0" name=""/>
        <dsp:cNvSpPr/>
      </dsp:nvSpPr>
      <dsp:spPr>
        <a:xfrm rot="14850000">
          <a:off x="1086865" y="2426660"/>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rot="10800000">
        <a:off x="1131657" y="2511203"/>
        <a:ext cx="151177" cy="163840"/>
      </dsp:txXfrm>
    </dsp:sp>
    <dsp:sp modelId="{E4598BF4-FB30-445D-866C-9473BAE41C7F}">
      <dsp:nvSpPr>
        <dsp:cNvPr id="0" name=""/>
        <dsp:cNvSpPr/>
      </dsp:nvSpPr>
      <dsp:spPr>
        <a:xfrm>
          <a:off x="555181" y="1591016"/>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Data Persistence: Stored processed data efficiently in HBase tables, considering column families and qualifiers.</a:t>
          </a:r>
        </a:p>
      </dsp:txBody>
      <dsp:txXfrm>
        <a:off x="673670" y="1709505"/>
        <a:ext cx="572114" cy="572114"/>
      </dsp:txXfrm>
    </dsp:sp>
    <dsp:sp modelId="{F1243BA9-FCBD-4AAE-99A7-B2DE8317A796}">
      <dsp:nvSpPr>
        <dsp:cNvPr id="0" name=""/>
        <dsp:cNvSpPr/>
      </dsp:nvSpPr>
      <dsp:spPr>
        <a:xfrm rot="17550000">
          <a:off x="1082187" y="1302689"/>
          <a:ext cx="215967" cy="2730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102185" y="1387232"/>
        <a:ext cx="151177" cy="163840"/>
      </dsp:txXfrm>
    </dsp:sp>
    <dsp:sp modelId="{9C4528A6-8D70-4C1F-809C-D3A3BF029DB9}">
      <dsp:nvSpPr>
        <dsp:cNvPr id="0" name=""/>
        <dsp:cNvSpPr/>
      </dsp:nvSpPr>
      <dsp:spPr>
        <a:xfrm>
          <a:off x="1020745" y="467045"/>
          <a:ext cx="809092" cy="80909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Fault Tolerance: Ensured fault tolerance within the Java code to handle failures gracefully.</a:t>
          </a:r>
        </a:p>
      </dsp:txBody>
      <dsp:txXfrm>
        <a:off x="1139234" y="585534"/>
        <a:ext cx="572114" cy="572114"/>
      </dsp:txXfrm>
    </dsp:sp>
    <dsp:sp modelId="{6E15E3AF-D875-4121-8E20-ABF0791CE6D1}">
      <dsp:nvSpPr>
        <dsp:cNvPr id="0" name=""/>
        <dsp:cNvSpPr/>
      </dsp:nvSpPr>
      <dsp:spPr>
        <a:xfrm rot="20250000">
          <a:off x="1873646" y="504614"/>
          <a:ext cx="215967" cy="27306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876112" y="571625"/>
        <a:ext cx="151177" cy="163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217C-3B7B-4FBB-BBD1-83D9F165C111}">
      <dsp:nvSpPr>
        <dsp:cNvPr id="0" name=""/>
        <dsp:cNvSpPr/>
      </dsp:nvSpPr>
      <dsp:spPr>
        <a:xfrm>
          <a:off x="84318" y="1098501"/>
          <a:ext cx="1105697" cy="1105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3CCE4-ADA2-4603-95DC-E65AED6464B9}">
      <dsp:nvSpPr>
        <dsp:cNvPr id="0" name=""/>
        <dsp:cNvSpPr/>
      </dsp:nvSpPr>
      <dsp:spPr>
        <a:xfrm>
          <a:off x="316514" y="1330697"/>
          <a:ext cx="641304" cy="641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6FBAA7-97AB-4693-8BA8-D7FBA6812C0A}">
      <dsp:nvSpPr>
        <dsp:cNvPr id="0" name=""/>
        <dsp:cNvSpPr/>
      </dsp:nvSpPr>
      <dsp:spPr>
        <a:xfrm>
          <a:off x="1426950" y="1098501"/>
          <a:ext cx="2606286" cy="110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In this project, we've harnessed a range of technologies including Kafka, Spark, HBase, FLUME, among others, to gather tweets from Twitter and conduct insightful analyses.</a:t>
          </a:r>
        </a:p>
      </dsp:txBody>
      <dsp:txXfrm>
        <a:off x="1426950" y="1098501"/>
        <a:ext cx="2606286" cy="1105697"/>
      </dsp:txXfrm>
    </dsp:sp>
    <dsp:sp modelId="{383F2353-4389-4EFB-B440-CB2EE4FB5B8B}">
      <dsp:nvSpPr>
        <dsp:cNvPr id="0" name=""/>
        <dsp:cNvSpPr/>
      </dsp:nvSpPr>
      <dsp:spPr>
        <a:xfrm>
          <a:off x="4487362" y="1098501"/>
          <a:ext cx="1105697" cy="1105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578006-F740-44EB-AC69-EB760BCAB231}">
      <dsp:nvSpPr>
        <dsp:cNvPr id="0" name=""/>
        <dsp:cNvSpPr/>
      </dsp:nvSpPr>
      <dsp:spPr>
        <a:xfrm>
          <a:off x="4719559" y="1330697"/>
          <a:ext cx="641304" cy="641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08C606-8185-43D0-99E3-A9441137E236}">
      <dsp:nvSpPr>
        <dsp:cNvPr id="0" name=""/>
        <dsp:cNvSpPr/>
      </dsp:nvSpPr>
      <dsp:spPr>
        <a:xfrm>
          <a:off x="5829995" y="1098501"/>
          <a:ext cx="2606286" cy="110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Additionally, we explore the realm of Consciousness Science and Technology. Our journey involves delving into the layers of creation and uncovering the unified field of consciousness. To achieve this understanding, we engage in a daily practice of Transcendental Meditation. Through this practice, we witness positive transformations in our daily lives, sometimes even finding that nature itself offers its support along the way.</a:t>
          </a:r>
        </a:p>
      </dsp:txBody>
      <dsp:txXfrm>
        <a:off x="5829995" y="1098501"/>
        <a:ext cx="2606286" cy="110569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4:01:54.171"/>
    </inkml:context>
    <inkml:brush xml:id="br0">
      <inkml:brushProperty name="width" value="0.035" units="cm"/>
      <inkml:brushProperty name="height" value="0.03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28b9f8bac9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28b9f8bac9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acb6d6dcb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acb6d6dcb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8b9f8ba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28b9f8ba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8b9f8bac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28b9f8bac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826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718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2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218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871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28b9f8bac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28b9f8bac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822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28b9f8bac9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28b9f8bac9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5275" algn="l" rtl="0">
              <a:spcBef>
                <a:spcPts val="0"/>
              </a:spcBef>
              <a:spcAft>
                <a:spcPts val="0"/>
              </a:spcAft>
              <a:buClr>
                <a:srgbClr val="242424"/>
              </a:buClr>
              <a:buSzPts val="1050"/>
              <a:buAutoNum type="arabicPeriod"/>
            </a:pPr>
            <a:endParaRPr sz="1050" b="1">
              <a:solidFill>
                <a:srgbClr val="242424"/>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28b9f8bac9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28b9f8bac9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5275" algn="l" rtl="0">
              <a:spcBef>
                <a:spcPts val="0"/>
              </a:spcBef>
              <a:spcAft>
                <a:spcPts val="0"/>
              </a:spcAft>
              <a:buClr>
                <a:srgbClr val="242424"/>
              </a:buClr>
              <a:buSzPts val="1050"/>
              <a:buAutoNum type="arabicPeriod"/>
            </a:pPr>
            <a:endParaRPr sz="1050" b="1">
              <a:solidFill>
                <a:srgbClr val="242424"/>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8b9f8bac9_1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8b9f8bac9_1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acb6d6dc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acb6d6dc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acb6d6dc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acb6d6dc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252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28b9f8bac9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28b9f8bac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acb6d6dcb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2acb6d6dc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1.</a:t>
            </a:r>
            <a:r>
              <a:rPr lang="en" sz="1200">
                <a:solidFill>
                  <a:schemeClr val="dk1"/>
                </a:solidFill>
                <a:latin typeface="Calibri"/>
                <a:ea typeface="Calibri"/>
                <a:cs typeface="Calibri"/>
                <a:sym typeface="Calibri"/>
              </a:rPr>
              <a:t>First we will get the data from twitter and store it in the Kafka Logs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2.</a:t>
            </a:r>
            <a:r>
              <a:rPr lang="en" sz="1200">
                <a:solidFill>
                  <a:schemeClr val="dk1"/>
                </a:solidFill>
                <a:latin typeface="Calibri"/>
                <a:ea typeface="Calibri"/>
                <a:cs typeface="Calibri"/>
                <a:sym typeface="Calibri"/>
              </a:rPr>
              <a:t>Now from Kafka logs, we will use Spark Streaming to store the data in the HBase tables(Perform some aggregation)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3.</a:t>
            </a:r>
            <a:r>
              <a:rPr lang="en" sz="1200">
                <a:solidFill>
                  <a:schemeClr val="dk1"/>
                </a:solidFill>
                <a:latin typeface="Calibri"/>
                <a:ea typeface="Calibri"/>
                <a:cs typeface="Calibri"/>
                <a:sym typeface="Calibri"/>
              </a:rPr>
              <a:t>Now we will read the data stored in Hbase table and using Spark SQL we will store the it HDFS.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4.</a:t>
            </a:r>
            <a:r>
              <a:rPr lang="en" sz="1200">
                <a:solidFill>
                  <a:schemeClr val="dk1"/>
                </a:solidFill>
                <a:latin typeface="Calibri"/>
                <a:ea typeface="Calibri"/>
                <a:cs typeface="Calibri"/>
                <a:sym typeface="Calibri"/>
              </a:rPr>
              <a:t>Now we will create External Hive table using location where the csv file stored in HDFS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5.</a:t>
            </a:r>
            <a:r>
              <a:rPr lang="en" sz="1200">
                <a:solidFill>
                  <a:schemeClr val="dk1"/>
                </a:solidFill>
                <a:latin typeface="Calibri"/>
                <a:ea typeface="Calibri"/>
                <a:cs typeface="Calibri"/>
                <a:sym typeface="Calibri"/>
              </a:rPr>
              <a:t>Now connect Hive to Tableau and visualize.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acb6d6dcb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acb6d6dcb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8b9f8bac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8b9f8bac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28b9f8bac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8b9f8bac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797306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198337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864158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2152215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601800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588666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7277864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683614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8809716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27630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347446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8073293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159973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300471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304649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708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6664023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439299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B61BEF0D-F0BB-DE4B-95CE-6DB70DBA9567}" type="datetimeFigureOut">
              <a:rPr lang="en-US" smtClean="0"/>
              <a:pPr/>
              <a:t>10/1/2023</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9736195"/>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3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customXml" Target="../ink/ink1.xml"/><Relationship Id="rId7" Type="http://schemas.openxmlformats.org/officeDocument/2006/relationships/diagramQuickStyle" Target="../diagrams/quickStyle4.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0.png"/><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65"/>
        <p:cNvGrpSpPr/>
        <p:nvPr/>
      </p:nvGrpSpPr>
      <p:grpSpPr>
        <a:xfrm>
          <a:off x="0" y="0"/>
          <a:ext cx="0" cy="0"/>
          <a:chOff x="0" y="0"/>
          <a:chExt cx="0" cy="0"/>
        </a:xfrm>
      </p:grpSpPr>
      <p:pic>
        <p:nvPicPr>
          <p:cNvPr id="68" name="Picture 67" descr="101010 data lines to infinity">
            <a:extLst>
              <a:ext uri="{FF2B5EF4-FFF2-40B4-BE49-F238E27FC236}">
                <a16:creationId xmlns:a16="http://schemas.microsoft.com/office/drawing/2014/main" id="{91E28DD5-4EC3-A00E-517C-B4BCA12CA7AA}"/>
              </a:ext>
            </a:extLst>
          </p:cNvPr>
          <p:cNvPicPr>
            <a:picLocks noChangeAspect="1"/>
          </p:cNvPicPr>
          <p:nvPr/>
        </p:nvPicPr>
        <p:blipFill rotWithShape="1">
          <a:blip r:embed="rId3">
            <a:duotone>
              <a:schemeClr val="bg2">
                <a:shade val="45000"/>
                <a:satMod val="135000"/>
              </a:schemeClr>
              <a:prstClr val="white"/>
            </a:duotone>
            <a:alphaModFix amt="40000"/>
          </a:blip>
          <a:srcRect t="13128"/>
          <a:stretch/>
        </p:blipFill>
        <p:spPr>
          <a:xfrm>
            <a:off x="-1143" y="9536"/>
            <a:ext cx="9144000" cy="5143490"/>
          </a:xfrm>
          <a:prstGeom prst="rect">
            <a:avLst/>
          </a:prstGeom>
        </p:spPr>
      </p:pic>
      <p:sp>
        <p:nvSpPr>
          <p:cNvPr id="66" name="Google Shape;66;p13"/>
          <p:cNvSpPr txBox="1">
            <a:spLocks noGrp="1"/>
          </p:cNvSpPr>
          <p:nvPr>
            <p:ph type="ctrTitle"/>
          </p:nvPr>
        </p:nvSpPr>
        <p:spPr>
          <a:xfrm>
            <a:off x="152400" y="1032739"/>
            <a:ext cx="8721329" cy="1881910"/>
          </a:xfrm>
          <a:prstGeom prst="rect">
            <a:avLst/>
          </a:prstGeom>
        </p:spPr>
        <p:txBody>
          <a:bodyPr spcFirstLastPara="1" lIns="91425" tIns="91425" rIns="91425" bIns="91425" anchorCtr="0">
            <a:normAutofit/>
          </a:bodyPr>
          <a:lstStyle/>
          <a:p>
            <a:pPr lvl="0">
              <a:lnSpc>
                <a:spcPct val="90000"/>
              </a:lnSpc>
              <a:spcBef>
                <a:spcPts val="0"/>
              </a:spcBef>
            </a:pPr>
            <a:br>
              <a:rPr lang="en-US" sz="2200" dirty="0">
                <a:solidFill>
                  <a:srgbClr val="161C80"/>
                </a:solidFill>
              </a:rPr>
            </a:br>
            <a:r>
              <a:rPr lang="en-US" sz="2200" dirty="0">
                <a:solidFill>
                  <a:srgbClr val="161C80"/>
                </a:solidFill>
              </a:rPr>
              <a:t>Consume data from real stream source and save it to </a:t>
            </a:r>
            <a:r>
              <a:rPr lang="en-US" sz="2200" dirty="0" err="1">
                <a:solidFill>
                  <a:srgbClr val="161C80"/>
                </a:solidFill>
              </a:rPr>
              <a:t>Hbase</a:t>
            </a:r>
            <a:br>
              <a:rPr lang="en-US" sz="2200" dirty="0">
                <a:solidFill>
                  <a:srgbClr val="161C80"/>
                </a:solidFill>
              </a:rPr>
            </a:br>
            <a:r>
              <a:rPr lang="en-US" sz="2200" b="1" dirty="0">
                <a:solidFill>
                  <a:srgbClr val="161C80"/>
                </a:solidFill>
              </a:rPr>
              <a:t>Big Data Technology </a:t>
            </a:r>
            <a:br>
              <a:rPr lang="en-US" sz="2200" b="1" dirty="0">
                <a:solidFill>
                  <a:srgbClr val="161C80"/>
                </a:solidFill>
              </a:rPr>
            </a:br>
            <a:r>
              <a:rPr lang="en-US" sz="2200" b="1" dirty="0">
                <a:solidFill>
                  <a:srgbClr val="161C80"/>
                </a:solidFill>
              </a:rPr>
              <a:t>Final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6"/>
                                        </p:tgtEl>
                                        <p:attrNameLst>
                                          <p:attrName>style.visibility</p:attrName>
                                        </p:attrNameLst>
                                      </p:cBhvr>
                                      <p:to>
                                        <p:strVal val="visible"/>
                                      </p:to>
                                    </p:set>
                                    <p:animEffect transition="in" filter="fade">
                                      <p:cBhvr>
                                        <p:cTn id="7" dur="4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1424017" y="633382"/>
            <a:ext cx="2782514" cy="3127312"/>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300"/>
              <a:t>Cont’d…</a:t>
            </a:r>
          </a:p>
        </p:txBody>
      </p:sp>
      <p:pic>
        <p:nvPicPr>
          <p:cNvPr id="3" name="Picture 2" descr="A screenshot of a computer program&#10;&#10;Description automatically generated">
            <a:extLst>
              <a:ext uri="{FF2B5EF4-FFF2-40B4-BE49-F238E27FC236}">
                <a16:creationId xmlns:a16="http://schemas.microsoft.com/office/drawing/2014/main" id="{40D97C84-16CB-265A-87D2-DAD32CAD4A83}"/>
              </a:ext>
            </a:extLst>
          </p:cNvPr>
          <p:cNvPicPr>
            <a:picLocks noChangeAspect="1"/>
          </p:cNvPicPr>
          <p:nvPr/>
        </p:nvPicPr>
        <p:blipFill rotWithShape="1">
          <a:blip r:embed="rId3"/>
          <a:srcRect l="274" r="47441" b="-1"/>
          <a:stretch/>
        </p:blipFill>
        <p:spPr>
          <a:xfrm>
            <a:off x="4571998" y="-15723"/>
            <a:ext cx="4572002" cy="51592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71439" y="2325820"/>
            <a:ext cx="3152774" cy="460244"/>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2400"/>
              <a:t>SPARK-KAFKA-HBASE</a:t>
            </a:r>
          </a:p>
          <a:p>
            <a:pPr marL="0" lvl="0" indent="0" defTabSz="457200">
              <a:spcBef>
                <a:spcPct val="0"/>
              </a:spcBef>
              <a:spcAft>
                <a:spcPts val="0"/>
              </a:spcAft>
            </a:pPr>
            <a:endParaRPr lang="en-US" sz="2400" dirty="0">
              <a:solidFill>
                <a:schemeClr val="bg1"/>
              </a:solidFill>
            </a:endParaRPr>
          </a:p>
        </p:txBody>
      </p:sp>
      <p:graphicFrame>
        <p:nvGraphicFramePr>
          <p:cNvPr id="350" name="Google Shape;124;p22">
            <a:extLst>
              <a:ext uri="{FF2B5EF4-FFF2-40B4-BE49-F238E27FC236}">
                <a16:creationId xmlns:a16="http://schemas.microsoft.com/office/drawing/2014/main" id="{2A66F1A3-3544-3CB0-B2CE-5AB6F5FBBD42}"/>
              </a:ext>
            </a:extLst>
          </p:cNvPr>
          <p:cNvGraphicFramePr/>
          <p:nvPr>
            <p:extLst>
              <p:ext uri="{D42A27DB-BD31-4B8C-83A1-F6EECF244321}">
                <p14:modId xmlns:p14="http://schemas.microsoft.com/office/powerpoint/2010/main" val="1991488328"/>
              </p:ext>
            </p:extLst>
          </p:nvPr>
        </p:nvGraphicFramePr>
        <p:xfrm>
          <a:off x="3529933" y="442291"/>
          <a:ext cx="5098525" cy="3991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28"/>
        <p:cNvGrpSpPr/>
        <p:nvPr/>
      </p:nvGrpSpPr>
      <p:grpSpPr>
        <a:xfrm>
          <a:off x="0" y="0"/>
          <a:ext cx="0" cy="0"/>
          <a:chOff x="0" y="0"/>
          <a:chExt cx="0" cy="0"/>
        </a:xfrm>
      </p:grpSpPr>
      <p:pic>
        <p:nvPicPr>
          <p:cNvPr id="134"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35">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38" name="Rectangle 137">
            <a:extLst>
              <a:ext uri="{FF2B5EF4-FFF2-40B4-BE49-F238E27FC236}">
                <a16:creationId xmlns:a16="http://schemas.microsoft.com/office/drawing/2014/main" id="{45873676-3D69-48B0-BA02-D759766A9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2">
            <a:extLst>
              <a:ext uri="{FF2B5EF4-FFF2-40B4-BE49-F238E27FC236}">
                <a16:creationId xmlns:a16="http://schemas.microsoft.com/office/drawing/2014/main" id="{248E96D7-6599-4607-9958-FD9E100013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 program&#10;&#10;Description automatically generated">
            <a:extLst>
              <a:ext uri="{FF2B5EF4-FFF2-40B4-BE49-F238E27FC236}">
                <a16:creationId xmlns:a16="http://schemas.microsoft.com/office/drawing/2014/main" id="{14C9DB50-F1DC-6F30-69AB-452372AF12DA}"/>
              </a:ext>
            </a:extLst>
          </p:cNvPr>
          <p:cNvPicPr>
            <a:picLocks noChangeAspect="1"/>
          </p:cNvPicPr>
          <p:nvPr/>
        </p:nvPicPr>
        <p:blipFill rotWithShape="1">
          <a:blip r:embed="rId5"/>
          <a:srcRect t="23863" b="15073"/>
          <a:stretch/>
        </p:blipFill>
        <p:spPr>
          <a:xfrm>
            <a:off x="20" y="10"/>
            <a:ext cx="9143980" cy="3140793"/>
          </a:xfrm>
          <a:prstGeom prst="rect">
            <a:avLst/>
          </a:prstGeom>
        </p:spPr>
      </p:pic>
      <p:cxnSp>
        <p:nvCxnSpPr>
          <p:cNvPr id="142" name="Straight Connector 141">
            <a:extLst>
              <a:ext uri="{FF2B5EF4-FFF2-40B4-BE49-F238E27FC236}">
                <a16:creationId xmlns:a16="http://schemas.microsoft.com/office/drawing/2014/main" id="{99478AA5-D1D0-4B5E-9FDE-6F55026DA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171825"/>
            <a:ext cx="9144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144" name="Picture 143">
            <a:extLst>
              <a:ext uri="{FF2B5EF4-FFF2-40B4-BE49-F238E27FC236}">
                <a16:creationId xmlns:a16="http://schemas.microsoft.com/office/drawing/2014/main" id="{3CA8EEE2-DA9A-4635-9B41-33EB565145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9" name="Google Shape;129;p23"/>
          <p:cNvSpPr txBox="1">
            <a:spLocks noGrp="1"/>
          </p:cNvSpPr>
          <p:nvPr>
            <p:ph type="title"/>
          </p:nvPr>
        </p:nvSpPr>
        <p:spPr>
          <a:xfrm>
            <a:off x="859536" y="3328416"/>
            <a:ext cx="7424928" cy="837533"/>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3000" dirty="0"/>
              <a:t>Spark Streaming Kafka topics to HBase</a:t>
            </a:r>
            <a:endParaRPr lang="en-US" sz="3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9"/>
                                        </p:tgtEl>
                                        <p:attrNameLst>
                                          <p:attrName>style.visibility</p:attrName>
                                        </p:attrNameLst>
                                      </p:cBhvr>
                                      <p:to>
                                        <p:strVal val="visible"/>
                                      </p:to>
                                    </p:set>
                                    <p:animEffect transition="in" filter="fade">
                                      <p:cBhvr>
                                        <p:cTn id="7" dur="4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1941909" y="3397155"/>
            <a:ext cx="6686550" cy="871817"/>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600"/>
              <a:t>Spark Streaming Kafka topics to HBase Cont’d…</a:t>
            </a:r>
          </a:p>
        </p:txBody>
      </p:sp>
      <p:pic>
        <p:nvPicPr>
          <p:cNvPr id="3" name="Picture 2" descr="A screenshot of a computer program&#10;&#10;Description automatically generated">
            <a:extLst>
              <a:ext uri="{FF2B5EF4-FFF2-40B4-BE49-F238E27FC236}">
                <a16:creationId xmlns:a16="http://schemas.microsoft.com/office/drawing/2014/main" id="{84B3ABA9-8FA8-AA0F-1AC4-9579913126D4}"/>
              </a:ext>
            </a:extLst>
          </p:cNvPr>
          <p:cNvPicPr>
            <a:picLocks noChangeAspect="1"/>
          </p:cNvPicPr>
          <p:nvPr/>
        </p:nvPicPr>
        <p:blipFill rotWithShape="1">
          <a:blip r:embed="rId3"/>
          <a:srcRect b="20617"/>
          <a:stretch/>
        </p:blipFill>
        <p:spPr>
          <a:xfrm>
            <a:off x="1941909" y="480060"/>
            <a:ext cx="6160763" cy="27020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38"/>
                                        </p:tgtEl>
                                        <p:attrNameLst>
                                          <p:attrName>style.visibility</p:attrName>
                                        </p:attrNameLst>
                                      </p:cBhvr>
                                      <p:to>
                                        <p:strVal val="visible"/>
                                      </p:to>
                                    </p:set>
                                    <p:animEffect transition="in" filter="fade">
                                      <p:cBhvr>
                                        <p:cTn id="7" dur="4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44"/>
        <p:cNvGrpSpPr/>
        <p:nvPr/>
      </p:nvGrpSpPr>
      <p:grpSpPr>
        <a:xfrm>
          <a:off x="0" y="0"/>
          <a:ext cx="0" cy="0"/>
          <a:chOff x="0" y="0"/>
          <a:chExt cx="0" cy="0"/>
        </a:xfrm>
      </p:grpSpPr>
      <p:pic>
        <p:nvPicPr>
          <p:cNvPr id="24"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5">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26" name="Rectangle 17">
            <a:extLst>
              <a:ext uri="{FF2B5EF4-FFF2-40B4-BE49-F238E27FC236}">
                <a16:creationId xmlns:a16="http://schemas.microsoft.com/office/drawing/2014/main" id="{53E559B7-FFF0-4CD8-9260-633468131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 program&#10;&#10;Description automatically generated">
            <a:extLst>
              <a:ext uri="{FF2B5EF4-FFF2-40B4-BE49-F238E27FC236}">
                <a16:creationId xmlns:a16="http://schemas.microsoft.com/office/drawing/2014/main" id="{DEE69833-83B9-1661-F0ED-7941DBE9645C}"/>
              </a:ext>
            </a:extLst>
          </p:cNvPr>
          <p:cNvPicPr>
            <a:picLocks noChangeAspect="1"/>
          </p:cNvPicPr>
          <p:nvPr/>
        </p:nvPicPr>
        <p:blipFill>
          <a:blip r:embed="rId5"/>
          <a:stretch>
            <a:fillRect/>
          </a:stretch>
        </p:blipFill>
        <p:spPr>
          <a:xfrm>
            <a:off x="4571927" y="1225460"/>
            <a:ext cx="3851838" cy="2686656"/>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7" name="Picture 19">
            <a:extLst>
              <a:ext uri="{FF2B5EF4-FFF2-40B4-BE49-F238E27FC236}">
                <a16:creationId xmlns:a16="http://schemas.microsoft.com/office/drawing/2014/main" id="{180BC9E0-1901-4FD9-90B5-82D9EE5137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720090" y="718114"/>
            <a:ext cx="3131603" cy="2348935"/>
          </a:xfrm>
        </p:spPr>
        <p:txBody>
          <a:bodyPr vert="horz" lIns="91440" tIns="45720" rIns="91440" bIns="45720" rtlCol="0" anchor="b">
            <a:normAutofit/>
          </a:bodyPr>
          <a:lstStyle/>
          <a:p>
            <a:pPr defTabSz="914400">
              <a:spcBef>
                <a:spcPct val="0"/>
              </a:spcBef>
            </a:pPr>
            <a:r>
              <a:rPr lang="en-US" sz="4800"/>
              <a:t>Cont’d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3581400"/>
            <a:ext cx="6686550" cy="617586"/>
          </a:xfrm>
        </p:spPr>
        <p:txBody>
          <a:bodyPr vert="horz" lIns="91440" tIns="45720" rIns="91440" bIns="45720" rtlCol="0" anchor="b">
            <a:normAutofit/>
          </a:bodyPr>
          <a:lstStyle/>
          <a:p>
            <a:pPr defTabSz="457200">
              <a:spcBef>
                <a:spcPct val="0"/>
              </a:spcBef>
            </a:pPr>
            <a:r>
              <a:rPr lang="en-US" sz="3300"/>
              <a:t>Cont’d</a:t>
            </a:r>
          </a:p>
        </p:txBody>
      </p:sp>
      <p:pic>
        <p:nvPicPr>
          <p:cNvPr id="3" name="Picture 2" descr="A screenshot of a computer&#10;&#10;Description automatically generated">
            <a:extLst>
              <a:ext uri="{FF2B5EF4-FFF2-40B4-BE49-F238E27FC236}">
                <a16:creationId xmlns:a16="http://schemas.microsoft.com/office/drawing/2014/main" id="{3E6DE40D-7690-125E-EE28-743F0486ECF5}"/>
              </a:ext>
            </a:extLst>
          </p:cNvPr>
          <p:cNvPicPr>
            <a:picLocks noChangeAspect="1"/>
          </p:cNvPicPr>
          <p:nvPr/>
        </p:nvPicPr>
        <p:blipFill>
          <a:blip r:embed="rId3"/>
          <a:stretch>
            <a:fillRect/>
          </a:stretch>
        </p:blipFill>
        <p:spPr>
          <a:xfrm>
            <a:off x="1941909" y="476222"/>
            <a:ext cx="4963480" cy="2891228"/>
          </a:xfrm>
          <a:prstGeom prst="rect">
            <a:avLst/>
          </a:prstGeom>
        </p:spPr>
      </p:pic>
    </p:spTree>
    <p:extLst>
      <p:ext uri="{BB962C8B-B14F-4D97-AF65-F5344CB8AC3E}">
        <p14:creationId xmlns:p14="http://schemas.microsoft.com/office/powerpoint/2010/main" val="324833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144"/>
        <p:cNvGrpSpPr/>
        <p:nvPr/>
      </p:nvGrpSpPr>
      <p:grpSpPr>
        <a:xfrm>
          <a:off x="0" y="0"/>
          <a:ext cx="0" cy="0"/>
          <a:chOff x="0" y="0"/>
          <a:chExt cx="0" cy="0"/>
        </a:xfrm>
      </p:grpSpPr>
      <p:pic>
        <p:nvPicPr>
          <p:cNvPr id="12"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6" name="Rectangle 15">
            <a:extLst>
              <a:ext uri="{FF2B5EF4-FFF2-40B4-BE49-F238E27FC236}">
                <a16:creationId xmlns:a16="http://schemas.microsoft.com/office/drawing/2014/main" id="{45873676-3D69-48B0-BA02-D759766A9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248E96D7-6599-4607-9958-FD9E100013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223460A5-90AB-50F9-E0F1-59F68E1D0960}"/>
              </a:ext>
            </a:extLst>
          </p:cNvPr>
          <p:cNvPicPr>
            <a:picLocks noChangeAspect="1"/>
          </p:cNvPicPr>
          <p:nvPr/>
        </p:nvPicPr>
        <p:blipFill rotWithShape="1">
          <a:blip r:embed="rId5"/>
          <a:srcRect b="32979"/>
          <a:stretch/>
        </p:blipFill>
        <p:spPr>
          <a:xfrm>
            <a:off x="20" y="10"/>
            <a:ext cx="9143980" cy="3140793"/>
          </a:xfrm>
          <a:prstGeom prst="rect">
            <a:avLst/>
          </a:prstGeom>
        </p:spPr>
      </p:pic>
      <p:cxnSp>
        <p:nvCxnSpPr>
          <p:cNvPr id="20" name="Straight Connector 19">
            <a:extLst>
              <a:ext uri="{FF2B5EF4-FFF2-40B4-BE49-F238E27FC236}">
                <a16:creationId xmlns:a16="http://schemas.microsoft.com/office/drawing/2014/main" id="{99478AA5-D1D0-4B5E-9FDE-6F55026DA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171825"/>
            <a:ext cx="9144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CA8EEE2-DA9A-4635-9B41-33EB565145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859536" y="3328416"/>
            <a:ext cx="7424928" cy="837533"/>
          </a:xfrm>
        </p:spPr>
        <p:txBody>
          <a:bodyPr vert="horz" lIns="91440" tIns="45720" rIns="91440" bIns="45720" rtlCol="0" anchor="b">
            <a:normAutofit/>
          </a:bodyPr>
          <a:lstStyle/>
          <a:p>
            <a:pPr defTabSz="914400">
              <a:spcBef>
                <a:spcPct val="0"/>
              </a:spcBef>
            </a:pPr>
            <a:r>
              <a:rPr lang="en-US" sz="4800"/>
              <a:t>Cont’d</a:t>
            </a:r>
          </a:p>
        </p:txBody>
      </p:sp>
    </p:spTree>
    <p:extLst>
      <p:ext uri="{BB962C8B-B14F-4D97-AF65-F5344CB8AC3E}">
        <p14:creationId xmlns:p14="http://schemas.microsoft.com/office/powerpoint/2010/main" val="163401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2825496"/>
            <a:ext cx="6686550" cy="1443476"/>
          </a:xfrm>
        </p:spPr>
        <p:txBody>
          <a:bodyPr vert="horz" lIns="91440" tIns="45720" rIns="91440" bIns="45720" rtlCol="0" anchor="b">
            <a:normAutofit/>
          </a:bodyPr>
          <a:lstStyle/>
          <a:p>
            <a:pPr defTabSz="457200">
              <a:spcBef>
                <a:spcPct val="0"/>
              </a:spcBef>
            </a:pPr>
            <a:r>
              <a:rPr lang="en-US" sz="5400"/>
              <a:t>Cont’d</a:t>
            </a:r>
          </a:p>
        </p:txBody>
      </p:sp>
      <p:pic>
        <p:nvPicPr>
          <p:cNvPr id="3" name="Picture 2" descr="A computer screen shot of a computer&#10;&#10;Description automatically generated">
            <a:extLst>
              <a:ext uri="{FF2B5EF4-FFF2-40B4-BE49-F238E27FC236}">
                <a16:creationId xmlns:a16="http://schemas.microsoft.com/office/drawing/2014/main" id="{ADA70335-7389-CFFC-3CC8-07D7F45BB7B7}"/>
              </a:ext>
            </a:extLst>
          </p:cNvPr>
          <p:cNvPicPr>
            <a:picLocks noChangeAspect="1"/>
          </p:cNvPicPr>
          <p:nvPr/>
        </p:nvPicPr>
        <p:blipFill>
          <a:blip r:embed="rId3"/>
          <a:stretch>
            <a:fillRect/>
          </a:stretch>
        </p:blipFill>
        <p:spPr>
          <a:xfrm>
            <a:off x="1941909" y="1079868"/>
            <a:ext cx="6722031" cy="1512456"/>
          </a:xfrm>
          <a:prstGeom prst="rect">
            <a:avLst/>
          </a:prstGeom>
        </p:spPr>
      </p:pic>
    </p:spTree>
    <p:extLst>
      <p:ext uri="{BB962C8B-B14F-4D97-AF65-F5344CB8AC3E}">
        <p14:creationId xmlns:p14="http://schemas.microsoft.com/office/powerpoint/2010/main" val="426136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3397155"/>
            <a:ext cx="6686550" cy="871817"/>
          </a:xfrm>
        </p:spPr>
        <p:txBody>
          <a:bodyPr vert="horz" lIns="91440" tIns="45720" rIns="91440" bIns="45720" rtlCol="0" anchor="b">
            <a:normAutofit/>
          </a:bodyPr>
          <a:lstStyle/>
          <a:p>
            <a:pPr defTabSz="457200">
              <a:lnSpc>
                <a:spcPct val="90000"/>
              </a:lnSpc>
              <a:spcBef>
                <a:spcPct val="0"/>
              </a:spcBef>
            </a:pPr>
            <a:r>
              <a:rPr lang="en-US" sz="5400"/>
              <a:t>Cont’d</a:t>
            </a:r>
          </a:p>
        </p:txBody>
      </p:sp>
      <p:pic>
        <p:nvPicPr>
          <p:cNvPr id="3" name="Picture 2" descr="A computer screen shot of a black screen&#10;&#10;Description automatically generated">
            <a:extLst>
              <a:ext uri="{FF2B5EF4-FFF2-40B4-BE49-F238E27FC236}">
                <a16:creationId xmlns:a16="http://schemas.microsoft.com/office/drawing/2014/main" id="{4003A4BF-DC15-A085-07EF-7A0B65FA5453}"/>
              </a:ext>
            </a:extLst>
          </p:cNvPr>
          <p:cNvPicPr>
            <a:picLocks noChangeAspect="1"/>
          </p:cNvPicPr>
          <p:nvPr/>
        </p:nvPicPr>
        <p:blipFill rotWithShape="1">
          <a:blip r:embed="rId3"/>
          <a:srcRect r="7111"/>
          <a:stretch/>
        </p:blipFill>
        <p:spPr>
          <a:xfrm>
            <a:off x="1941909" y="480060"/>
            <a:ext cx="4803651" cy="2702052"/>
          </a:xfrm>
          <a:prstGeom prst="rect">
            <a:avLst/>
          </a:prstGeom>
        </p:spPr>
      </p:pic>
    </p:spTree>
    <p:extLst>
      <p:ext uri="{BB962C8B-B14F-4D97-AF65-F5344CB8AC3E}">
        <p14:creationId xmlns:p14="http://schemas.microsoft.com/office/powerpoint/2010/main" val="2872012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3581400"/>
            <a:ext cx="6686550" cy="617586"/>
          </a:xfrm>
        </p:spPr>
        <p:txBody>
          <a:bodyPr vert="horz" lIns="91440" tIns="45720" rIns="91440" bIns="45720" rtlCol="0" anchor="b">
            <a:normAutofit/>
          </a:bodyPr>
          <a:lstStyle/>
          <a:p>
            <a:pPr defTabSz="457200">
              <a:spcBef>
                <a:spcPct val="0"/>
              </a:spcBef>
            </a:pPr>
            <a:r>
              <a:rPr lang="en-US" sz="3300"/>
              <a:t>Cont’d</a:t>
            </a:r>
          </a:p>
        </p:txBody>
      </p:sp>
      <p:pic>
        <p:nvPicPr>
          <p:cNvPr id="3" name="Picture 2" descr="A screenshot of a computer&#10;&#10;Description automatically generated">
            <a:extLst>
              <a:ext uri="{FF2B5EF4-FFF2-40B4-BE49-F238E27FC236}">
                <a16:creationId xmlns:a16="http://schemas.microsoft.com/office/drawing/2014/main" id="{13B90739-A03A-A32B-452F-BE37D1A9418A}"/>
              </a:ext>
            </a:extLst>
          </p:cNvPr>
          <p:cNvPicPr>
            <a:picLocks noChangeAspect="1"/>
          </p:cNvPicPr>
          <p:nvPr/>
        </p:nvPicPr>
        <p:blipFill rotWithShape="1">
          <a:blip r:embed="rId3"/>
          <a:srcRect r="-2" b="25768"/>
          <a:stretch/>
        </p:blipFill>
        <p:spPr>
          <a:xfrm>
            <a:off x="1941909" y="476222"/>
            <a:ext cx="6686550" cy="2891228"/>
          </a:xfrm>
          <a:prstGeom prst="rect">
            <a:avLst/>
          </a:prstGeom>
        </p:spPr>
      </p:pic>
    </p:spTree>
    <p:extLst>
      <p:ext uri="{BB962C8B-B14F-4D97-AF65-F5344CB8AC3E}">
        <p14:creationId xmlns:p14="http://schemas.microsoft.com/office/powerpoint/2010/main" val="25835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70"/>
        <p:cNvGrpSpPr/>
        <p:nvPr/>
      </p:nvGrpSpPr>
      <p:grpSpPr>
        <a:xfrm>
          <a:off x="0" y="0"/>
          <a:ext cx="0" cy="0"/>
          <a:chOff x="0" y="0"/>
          <a:chExt cx="0" cy="0"/>
        </a:xfrm>
      </p:grpSpPr>
      <p:sp useBgFill="1">
        <p:nvSpPr>
          <p:cNvPr id="119" name="Rectangle 77">
            <a:extLst>
              <a:ext uri="{FF2B5EF4-FFF2-40B4-BE49-F238E27FC236}">
                <a16:creationId xmlns:a16="http://schemas.microsoft.com/office/drawing/2014/main" id="{48EC41B9-2D25-48A6-BC40-DA8F79F3E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79">
            <a:extLst>
              <a:ext uri="{FF2B5EF4-FFF2-40B4-BE49-F238E27FC236}">
                <a16:creationId xmlns:a16="http://schemas.microsoft.com/office/drawing/2014/main" id="{F8F21547-A433-450A-B2A3-930DCFAB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71324"/>
          <a:stretch/>
        </p:blipFill>
        <p:spPr>
          <a:xfrm>
            <a:off x="0" y="0"/>
            <a:ext cx="2622176" cy="5143500"/>
          </a:xfrm>
          <a:prstGeom prst="rect">
            <a:avLst/>
          </a:prstGeom>
        </p:spPr>
      </p:pic>
      <p:pic>
        <p:nvPicPr>
          <p:cNvPr id="121" name="Picture 81">
            <a:extLst>
              <a:ext uri="{FF2B5EF4-FFF2-40B4-BE49-F238E27FC236}">
                <a16:creationId xmlns:a16="http://schemas.microsoft.com/office/drawing/2014/main" id="{A73B520B-D7E7-436A-B263-0682940B4F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61810" r="21258"/>
          <a:stretch/>
        </p:blipFill>
        <p:spPr>
          <a:xfrm>
            <a:off x="0" y="3179213"/>
            <a:ext cx="7200177" cy="1964287"/>
          </a:xfrm>
          <a:prstGeom prst="rect">
            <a:avLst/>
          </a:prstGeom>
        </p:spPr>
      </p:pic>
      <p:sp>
        <p:nvSpPr>
          <p:cNvPr id="71" name="Google Shape;71;p14"/>
          <p:cNvSpPr txBox="1">
            <a:spLocks noGrp="1"/>
          </p:cNvSpPr>
          <p:nvPr>
            <p:ph type="ctrTitle"/>
          </p:nvPr>
        </p:nvSpPr>
        <p:spPr>
          <a:xfrm>
            <a:off x="1003277" y="2870247"/>
            <a:ext cx="7329467" cy="311865"/>
          </a:xfrm>
          <a:prstGeom prst="rect">
            <a:avLst/>
          </a:prstGeom>
        </p:spPr>
        <p:txBody>
          <a:bodyPr spcFirstLastPara="1" lIns="91425" tIns="91425" rIns="91425" bIns="91425" anchorCtr="0">
            <a:noAutofit/>
          </a:bodyPr>
          <a:lstStyle/>
          <a:p>
            <a:pPr defTabSz="137623">
              <a:spcBef>
                <a:spcPts val="0"/>
              </a:spcBef>
            </a:pPr>
            <a:r>
              <a:rPr lang="en-US" sz="2376" kern="1200" cap="all" baseline="0">
                <a:solidFill>
                  <a:schemeClr val="tx1"/>
                </a:solidFill>
                <a:effectLst/>
                <a:latin typeface="+mj-lt"/>
                <a:ea typeface="+mj-ea"/>
                <a:cs typeface="+mj-cs"/>
              </a:rPr>
              <a:t>Final Project</a:t>
            </a:r>
            <a:br>
              <a:rPr lang="en-US" sz="2376" kern="1200" cap="all" baseline="0">
                <a:solidFill>
                  <a:schemeClr val="tx1"/>
                </a:solidFill>
                <a:effectLst/>
                <a:latin typeface="+mj-lt"/>
                <a:ea typeface="+mj-ea"/>
                <a:cs typeface="+mj-cs"/>
              </a:rPr>
            </a:br>
            <a:r>
              <a:rPr lang="en-US" sz="2376" kern="1200" cap="all" baseline="0">
                <a:solidFill>
                  <a:schemeClr val="tx1"/>
                </a:solidFill>
                <a:effectLst/>
                <a:latin typeface="+mj-lt"/>
                <a:ea typeface="+mj-ea"/>
                <a:cs typeface="+mj-cs"/>
              </a:rPr>
              <a:t>(Knowing &amp; Showing Your Hidden Potential to Integrate Parts to Create a Whole) </a:t>
            </a:r>
            <a:endParaRPr lang="en-US" sz="2400"/>
          </a:p>
        </p:txBody>
      </p:sp>
      <p:sp>
        <p:nvSpPr>
          <p:cNvPr id="72" name="Google Shape;72;p14"/>
          <p:cNvSpPr txBox="1">
            <a:spLocks noGrp="1"/>
          </p:cNvSpPr>
          <p:nvPr>
            <p:ph type="subTitle" idx="1"/>
          </p:nvPr>
        </p:nvSpPr>
        <p:spPr>
          <a:xfrm>
            <a:off x="846014" y="1313416"/>
            <a:ext cx="1634627" cy="932322"/>
          </a:xfrm>
          <a:prstGeom prst="rect">
            <a:avLst/>
          </a:prstGeom>
        </p:spPr>
        <p:txBody>
          <a:bodyPr spcFirstLastPara="1" lIns="91425" tIns="91425" rIns="91425" bIns="91425" anchorCtr="0">
            <a:normAutofit lnSpcReduction="10000"/>
          </a:bodyPr>
          <a:lstStyle/>
          <a:p>
            <a:pPr defTabSz="102004">
              <a:lnSpc>
                <a:spcPct val="110000"/>
              </a:lnSpc>
              <a:spcBef>
                <a:spcPts val="0"/>
              </a:spcBef>
              <a:spcAft>
                <a:spcPts val="337"/>
              </a:spcAft>
              <a:buClr>
                <a:srgbClr val="000000"/>
              </a:buClr>
              <a:buSzPts val="234"/>
            </a:pPr>
            <a:r>
              <a:rPr lang="en" sz="915" kern="1200" cap="all" baseline="0" dirty="0">
                <a:solidFill>
                  <a:schemeClr val="tx1">
                    <a:lumMod val="65000"/>
                    <a:lumOff val="35000"/>
                  </a:schemeClr>
                </a:solidFill>
                <a:effectLst/>
                <a:latin typeface="+mn-lt"/>
                <a:ea typeface="+mn-ea"/>
                <a:cs typeface="+mn-cs"/>
              </a:rPr>
              <a:t>Submitted By: </a:t>
            </a:r>
          </a:p>
          <a:p>
            <a:pPr defTabSz="102004">
              <a:lnSpc>
                <a:spcPct val="110000"/>
              </a:lnSpc>
              <a:spcBef>
                <a:spcPts val="0"/>
              </a:spcBef>
              <a:spcAft>
                <a:spcPts val="337"/>
              </a:spcAft>
              <a:buClr>
                <a:srgbClr val="000000"/>
              </a:buClr>
              <a:buSzPts val="234"/>
            </a:pPr>
            <a:r>
              <a:rPr lang="en" sz="915" b="1" kern="1200" cap="all" baseline="0" dirty="0">
                <a:solidFill>
                  <a:schemeClr val="tx1">
                    <a:lumMod val="65000"/>
                    <a:lumOff val="35000"/>
                  </a:schemeClr>
                </a:solidFill>
                <a:effectLst/>
                <a:latin typeface="+mn-lt"/>
                <a:ea typeface="+mn-ea"/>
                <a:cs typeface="+mn-cs"/>
              </a:rPr>
              <a:t>Ashish Pokhrel </a:t>
            </a:r>
          </a:p>
          <a:p>
            <a:pPr defTabSz="102004">
              <a:lnSpc>
                <a:spcPct val="110000"/>
              </a:lnSpc>
              <a:spcBef>
                <a:spcPts val="0"/>
              </a:spcBef>
              <a:spcAft>
                <a:spcPts val="337"/>
              </a:spcAft>
              <a:buClr>
                <a:srgbClr val="000000"/>
              </a:buClr>
              <a:buSzPts val="234"/>
            </a:pPr>
            <a:r>
              <a:rPr lang="en" sz="915" b="1" kern="1200" cap="all" baseline="0" dirty="0">
                <a:solidFill>
                  <a:schemeClr val="tx1">
                    <a:lumMod val="65000"/>
                    <a:lumOff val="35000"/>
                  </a:schemeClr>
                </a:solidFill>
                <a:effectLst/>
                <a:latin typeface="+mn-lt"/>
                <a:ea typeface="+mn-ea"/>
                <a:cs typeface="+mn-cs"/>
              </a:rPr>
              <a:t>Saugat Pageni </a:t>
            </a:r>
          </a:p>
          <a:p>
            <a:pPr defTabSz="102004">
              <a:lnSpc>
                <a:spcPct val="110000"/>
              </a:lnSpc>
              <a:spcBef>
                <a:spcPts val="0"/>
              </a:spcBef>
              <a:spcAft>
                <a:spcPts val="337"/>
              </a:spcAft>
              <a:buClr>
                <a:srgbClr val="000000"/>
              </a:buClr>
              <a:buSzPts val="234"/>
            </a:pPr>
            <a:r>
              <a:rPr lang="en-US" sz="915" b="1" kern="1200" cap="all" baseline="0" dirty="0">
                <a:solidFill>
                  <a:schemeClr val="tx1">
                    <a:lumMod val="65000"/>
                    <a:lumOff val="35000"/>
                  </a:schemeClr>
                </a:solidFill>
                <a:effectLst/>
                <a:latin typeface="+mn-lt"/>
                <a:ea typeface="+mn-ea"/>
                <a:cs typeface="+mn-cs"/>
              </a:rPr>
              <a:t>Brian Onyango</a:t>
            </a:r>
            <a:endParaRPr lang="en-US" sz="1200" b="1" dirty="0"/>
          </a:p>
        </p:txBody>
      </p:sp>
      <p:sp>
        <p:nvSpPr>
          <p:cNvPr id="73" name="Google Shape;73;p14"/>
          <p:cNvSpPr txBox="1">
            <a:spLocks noGrp="1"/>
          </p:cNvSpPr>
          <p:nvPr>
            <p:ph type="ctrTitle" idx="4294967295"/>
          </p:nvPr>
        </p:nvSpPr>
        <p:spPr>
          <a:xfrm>
            <a:off x="4291013" y="718113"/>
            <a:ext cx="3707463" cy="410599"/>
          </a:xfrm>
          <a:prstGeom prst="rect">
            <a:avLst/>
          </a:prstGeom>
        </p:spPr>
        <p:txBody>
          <a:bodyPr spcFirstLastPara="1" wrap="square" lIns="91425" tIns="91425" rIns="91425" bIns="91425" anchor="b" anchorCtr="0">
            <a:normAutofit/>
          </a:bodyPr>
          <a:lstStyle/>
          <a:p>
            <a:pPr algn="just" defTabSz="66302">
              <a:spcBef>
                <a:spcPts val="0"/>
              </a:spcBef>
            </a:pPr>
            <a:r>
              <a:rPr lang="en-US" sz="1500" kern="1200" cap="all" baseline="0" dirty="0">
                <a:solidFill>
                  <a:schemeClr val="tx1">
                    <a:lumMod val="85000"/>
                    <a:lumOff val="15000"/>
                  </a:schemeClr>
                </a:solidFill>
                <a:effectLst/>
                <a:latin typeface="+mj-lt"/>
                <a:ea typeface="+mj-ea"/>
                <a:cs typeface="+mj-cs"/>
              </a:rPr>
              <a:t>Submitted To: </a:t>
            </a:r>
            <a:r>
              <a:rPr lang="en-US" sz="1500" kern="1200" cap="all" baseline="0" dirty="0">
                <a:solidFill>
                  <a:srgbClr val="46ABEE"/>
                </a:solidFill>
                <a:effectLst/>
                <a:latin typeface="+mj-lt"/>
                <a:ea typeface="+mj-ea"/>
                <a:cs typeface="+mj-cs"/>
              </a:rPr>
              <a:t>Prof. Mrudula Mukadam</a:t>
            </a:r>
            <a:endParaRPr lang="en-US" sz="1500" dirty="0">
              <a:solidFill>
                <a:srgbClr val="46ABEE"/>
              </a:solidFill>
            </a:endParaRPr>
          </a:p>
        </p:txBody>
      </p:sp>
    </p:spTree>
    <p:extLst>
      <p:ext uri="{BB962C8B-B14F-4D97-AF65-F5344CB8AC3E}">
        <p14:creationId xmlns:p14="http://schemas.microsoft.com/office/powerpoint/2010/main" val="514907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46ABEE"/>
                </a:solidFill>
              </a:rPr>
              <a:t>Wholeness of Project</a:t>
            </a:r>
            <a:endParaRPr>
              <a:solidFill>
                <a:srgbClr val="46ABEE"/>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234" name="Google Shape;232;p38">
            <a:extLst>
              <a:ext uri="{FF2B5EF4-FFF2-40B4-BE49-F238E27FC236}">
                <a16:creationId xmlns:a16="http://schemas.microsoft.com/office/drawing/2014/main" id="{955CB47D-8DE2-B6AE-F3B3-1D3D7F1E3E86}"/>
              </a:ext>
            </a:extLst>
          </p:cNvPr>
          <p:cNvGraphicFramePr/>
          <p:nvPr/>
        </p:nvGraphicFramePr>
        <p:xfrm>
          <a:off x="311700" y="1266325"/>
          <a:ext cx="8520600" cy="3302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36"/>
        <p:cNvGrpSpPr/>
        <p:nvPr/>
      </p:nvGrpSpPr>
      <p:grpSpPr>
        <a:xfrm>
          <a:off x="0" y="0"/>
          <a:ext cx="0" cy="0"/>
          <a:chOff x="0" y="0"/>
          <a:chExt cx="0" cy="0"/>
        </a:xfrm>
      </p:grpSpPr>
      <p:pic>
        <p:nvPicPr>
          <p:cNvPr id="24"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3">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26" name="Rectangle 15">
            <a:extLst>
              <a:ext uri="{FF2B5EF4-FFF2-40B4-BE49-F238E27FC236}">
                <a16:creationId xmlns:a16="http://schemas.microsoft.com/office/drawing/2014/main" id="{922081EA-7107-46FA-A893-B15086A74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7">
            <a:extLst>
              <a:ext uri="{FF2B5EF4-FFF2-40B4-BE49-F238E27FC236}">
                <a16:creationId xmlns:a16="http://schemas.microsoft.com/office/drawing/2014/main" id="{DD8889DF-D030-4BCD-9797-4BBD1986C2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Oval 6">
            <a:extLst>
              <a:ext uri="{FF2B5EF4-FFF2-40B4-BE49-F238E27FC236}">
                <a16:creationId xmlns:a16="http://schemas.microsoft.com/office/drawing/2014/main" id="{26A530E9-239D-572A-9C5D-4075E068C9FA}"/>
              </a:ext>
            </a:extLst>
          </p:cNvPr>
          <p:cNvSpPr/>
          <p:nvPr/>
        </p:nvSpPr>
        <p:spPr>
          <a:xfrm>
            <a:off x="685331" y="482600"/>
            <a:ext cx="4965661" cy="38475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indent="-228600" defTabSz="914400">
              <a:lnSpc>
                <a:spcPct val="120000"/>
              </a:lnSpc>
              <a:spcBef>
                <a:spcPts val="1000"/>
              </a:spcBef>
              <a:buClr>
                <a:schemeClr val="tx1"/>
              </a:buClr>
              <a:buFont typeface="Arial" panose="020B0604020202020204" pitchFamily="34" charset="0"/>
              <a:buChar char="•"/>
            </a:pPr>
            <a:r>
              <a:rPr lang="en-US" cap="all">
                <a:solidFill>
                  <a:schemeClr val="tx1"/>
                </a:solidFill>
              </a:rPr>
              <a:t>Any Questions</a:t>
            </a:r>
          </a:p>
        </p:txBody>
      </p:sp>
      <p:sp>
        <p:nvSpPr>
          <p:cNvPr id="3" name="TextBox 2">
            <a:extLst>
              <a:ext uri="{FF2B5EF4-FFF2-40B4-BE49-F238E27FC236}">
                <a16:creationId xmlns:a16="http://schemas.microsoft.com/office/drawing/2014/main" id="{FB7CB065-94C8-A3FB-A9F0-32577AF7E0C9}"/>
              </a:ext>
            </a:extLst>
          </p:cNvPr>
          <p:cNvSpPr txBox="1"/>
          <p:nvPr/>
        </p:nvSpPr>
        <p:spPr>
          <a:xfrm>
            <a:off x="2301025" y="1030310"/>
            <a:ext cx="656823" cy="369332"/>
          </a:xfrm>
          <a:prstGeom prst="rect">
            <a:avLst/>
          </a:prstGeom>
          <a:noFill/>
        </p:spPr>
        <p:txBody>
          <a:bodyPr wrap="square" rtlCol="0">
            <a:spAutoFit/>
          </a:bodyPr>
          <a:lstStyle/>
          <a:p>
            <a:endParaRPr lang="en-US" dirty="0"/>
          </a:p>
        </p:txBody>
      </p:sp>
      <p:sp>
        <p:nvSpPr>
          <p:cNvPr id="5" name="Isosceles Triangle 4">
            <a:extLst>
              <a:ext uri="{FF2B5EF4-FFF2-40B4-BE49-F238E27FC236}">
                <a16:creationId xmlns:a16="http://schemas.microsoft.com/office/drawing/2014/main" id="{EA2C15E1-28FB-DDD9-5B44-714F6E187AB7}"/>
              </a:ext>
            </a:extLst>
          </p:cNvPr>
          <p:cNvSpPr/>
          <p:nvPr/>
        </p:nvSpPr>
        <p:spPr>
          <a:xfrm>
            <a:off x="5362575" y="2414588"/>
            <a:ext cx="45719" cy="45719"/>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241"/>
        <p:cNvGrpSpPr/>
        <p:nvPr/>
      </p:nvGrpSpPr>
      <p:grpSpPr>
        <a:xfrm>
          <a:off x="0" y="0"/>
          <a:ext cx="0" cy="0"/>
          <a:chOff x="0" y="0"/>
          <a:chExt cx="0" cy="0"/>
        </a:xfrm>
      </p:grpSpPr>
      <p:pic>
        <p:nvPicPr>
          <p:cNvPr id="8"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2" name="Rectangle 11">
            <a:extLst>
              <a:ext uri="{FF2B5EF4-FFF2-40B4-BE49-F238E27FC236}">
                <a16:creationId xmlns:a16="http://schemas.microsoft.com/office/drawing/2014/main" id="{45873676-3D69-48B0-BA02-D759766A9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248E96D7-6599-4607-9958-FD9E100013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room of colourful chairs">
            <a:extLst>
              <a:ext uri="{FF2B5EF4-FFF2-40B4-BE49-F238E27FC236}">
                <a16:creationId xmlns:a16="http://schemas.microsoft.com/office/drawing/2014/main" id="{0A665CEC-D69B-75D1-7CE5-793409879416}"/>
              </a:ext>
            </a:extLst>
          </p:cNvPr>
          <p:cNvPicPr>
            <a:picLocks noChangeAspect="1"/>
          </p:cNvPicPr>
          <p:nvPr/>
        </p:nvPicPr>
        <p:blipFill rotWithShape="1">
          <a:blip r:embed="rId5"/>
          <a:srcRect t="16590" b="31952"/>
          <a:stretch/>
        </p:blipFill>
        <p:spPr>
          <a:xfrm>
            <a:off x="20" y="10"/>
            <a:ext cx="9143980" cy="3140793"/>
          </a:xfrm>
          <a:prstGeom prst="rect">
            <a:avLst/>
          </a:prstGeom>
        </p:spPr>
      </p:pic>
      <p:cxnSp>
        <p:nvCxnSpPr>
          <p:cNvPr id="16" name="Straight Connector 15">
            <a:extLst>
              <a:ext uri="{FF2B5EF4-FFF2-40B4-BE49-F238E27FC236}">
                <a16:creationId xmlns:a16="http://schemas.microsoft.com/office/drawing/2014/main" id="{99478AA5-D1D0-4B5E-9FDE-6F55026DA3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171825"/>
            <a:ext cx="9144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CA8EEE2-DA9A-4635-9B41-33EB565145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Box 1">
            <a:extLst>
              <a:ext uri="{FF2B5EF4-FFF2-40B4-BE49-F238E27FC236}">
                <a16:creationId xmlns:a16="http://schemas.microsoft.com/office/drawing/2014/main" id="{BAAC2A2C-7827-1358-4537-3B4B298D1B7A}"/>
              </a:ext>
            </a:extLst>
          </p:cNvPr>
          <p:cNvSpPr txBox="1"/>
          <p:nvPr/>
        </p:nvSpPr>
        <p:spPr>
          <a:xfrm>
            <a:off x="859536" y="3328416"/>
            <a:ext cx="7424928" cy="83753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buClr>
                <a:schemeClr val="accent1"/>
              </a:buClr>
            </a:pPr>
            <a:r>
              <a:rPr lang="en-US" sz="2300" cap="all">
                <a:latin typeface="+mj-lt"/>
                <a:ea typeface="+mj-ea"/>
                <a:cs typeface="+mj-cs"/>
              </a:rPr>
              <a:t>THANK YOU, </a:t>
            </a:r>
          </a:p>
          <a:p>
            <a:pPr algn="ctr" defTabSz="914400">
              <a:lnSpc>
                <a:spcPct val="90000"/>
              </a:lnSpc>
              <a:spcBef>
                <a:spcPct val="0"/>
              </a:spcBef>
              <a:spcAft>
                <a:spcPts val="600"/>
              </a:spcAft>
              <a:buClr>
                <a:schemeClr val="accent1"/>
              </a:buClr>
            </a:pPr>
            <a:r>
              <a:rPr lang="en-US" sz="2300" cap="all">
                <a:latin typeface="+mj-lt"/>
                <a:ea typeface="+mj-ea"/>
                <a:cs typeface="+mj-cs"/>
              </a:rPr>
              <a:t>PROFESSOR   Mrudula Mukadam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1346172" y="468082"/>
            <a:ext cx="7284749" cy="96066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a:t>Technologies Used</a:t>
            </a:r>
          </a:p>
          <a:p>
            <a:pPr marL="0" lvl="0" indent="0" defTabSz="457200">
              <a:spcBef>
                <a:spcPct val="0"/>
              </a:spcBef>
              <a:spcAft>
                <a:spcPts val="0"/>
              </a:spcAft>
            </a:pPr>
            <a:endParaRPr lang="en-US" sz="3600"/>
          </a:p>
        </p:txBody>
      </p:sp>
      <p:graphicFrame>
        <p:nvGraphicFramePr>
          <p:cNvPr id="81" name="Google Shape;79;p15">
            <a:extLst>
              <a:ext uri="{FF2B5EF4-FFF2-40B4-BE49-F238E27FC236}">
                <a16:creationId xmlns:a16="http://schemas.microsoft.com/office/drawing/2014/main" id="{34960CA6-1193-06A5-D6A6-BF3F9FBA2BA6}"/>
              </a:ext>
            </a:extLst>
          </p:cNvPr>
          <p:cNvGraphicFramePr/>
          <p:nvPr>
            <p:extLst>
              <p:ext uri="{D42A27DB-BD31-4B8C-83A1-F6EECF244321}">
                <p14:modId xmlns:p14="http://schemas.microsoft.com/office/powerpoint/2010/main" val="503843833"/>
              </p:ext>
            </p:extLst>
          </p:nvPr>
        </p:nvGraphicFramePr>
        <p:xfrm>
          <a:off x="1346172" y="1667237"/>
          <a:ext cx="6740553" cy="2740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1346172" y="468082"/>
            <a:ext cx="7284749" cy="96066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a:t>NOTES</a:t>
            </a:r>
          </a:p>
        </p:txBody>
      </p:sp>
      <p:graphicFrame>
        <p:nvGraphicFramePr>
          <p:cNvPr id="81" name="Google Shape;79;p15">
            <a:extLst>
              <a:ext uri="{FF2B5EF4-FFF2-40B4-BE49-F238E27FC236}">
                <a16:creationId xmlns:a16="http://schemas.microsoft.com/office/drawing/2014/main" id="{637726BB-BA7B-A2BC-8FAE-F4AB4369E9AE}"/>
              </a:ext>
            </a:extLst>
          </p:cNvPr>
          <p:cNvGraphicFramePr/>
          <p:nvPr>
            <p:extLst>
              <p:ext uri="{D42A27DB-BD31-4B8C-83A1-F6EECF244321}">
                <p14:modId xmlns:p14="http://schemas.microsoft.com/office/powerpoint/2010/main" val="409897813"/>
              </p:ext>
            </p:extLst>
          </p:nvPr>
        </p:nvGraphicFramePr>
        <p:xfrm>
          <a:off x="1346172" y="1667237"/>
          <a:ext cx="6740553" cy="2740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46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685331" y="463888"/>
            <a:ext cx="7506169" cy="398126"/>
          </a:xfrm>
          <a:prstGeom prst="rect">
            <a:avLst/>
          </a:prstGeom>
        </p:spPr>
        <p:txBody>
          <a:bodyPr spcFirstLastPara="1" vert="horz" lIns="91440" tIns="45720" rIns="91440" bIns="45720" rtlCol="0" anchor="ctr" anchorCtr="0">
            <a:normAutofit fontScale="90000"/>
          </a:bodyPr>
          <a:lstStyle/>
          <a:p>
            <a:pPr marL="0" lvl="0" indent="0" defTabSz="914400">
              <a:spcBef>
                <a:spcPct val="0"/>
              </a:spcBef>
              <a:spcAft>
                <a:spcPts val="0"/>
              </a:spcAft>
            </a:pPr>
            <a:r>
              <a:rPr lang="en-US" sz="3600" dirty="0"/>
              <a:t>Project Overview</a:t>
            </a:r>
          </a:p>
        </p:txBody>
      </p:sp>
      <p:graphicFrame>
        <p:nvGraphicFramePr>
          <p:cNvPr id="87" name="Google Shape;85;p16">
            <a:extLst>
              <a:ext uri="{FF2B5EF4-FFF2-40B4-BE49-F238E27FC236}">
                <a16:creationId xmlns:a16="http://schemas.microsoft.com/office/drawing/2014/main" id="{973DE7E6-5159-F036-BFC9-DB6DFE90B5D3}"/>
              </a:ext>
            </a:extLst>
          </p:cNvPr>
          <p:cNvGraphicFramePr/>
          <p:nvPr>
            <p:extLst>
              <p:ext uri="{D42A27DB-BD31-4B8C-83A1-F6EECF244321}">
                <p14:modId xmlns:p14="http://schemas.microsoft.com/office/powerpoint/2010/main" val="1192593885"/>
              </p:ext>
            </p:extLst>
          </p:nvPr>
        </p:nvGraphicFramePr>
        <p:xfrm>
          <a:off x="607219" y="1232606"/>
          <a:ext cx="7772400" cy="22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FACA0AD-C027-89B1-0C6C-B32F66F10679}"/>
              </a:ext>
            </a:extLst>
          </p:cNvPr>
          <p:cNvSpPr/>
          <p:nvPr/>
        </p:nvSpPr>
        <p:spPr>
          <a:xfrm>
            <a:off x="314326" y="4409492"/>
            <a:ext cx="8358187" cy="467308"/>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Note: Was having issue in Cloudera VM so configured to setup some dynamic data by own and used those data to be processed. But we have the flume configuration and twitter developer account setup.</a:t>
            </a:r>
            <a:endParaRPr lang="en-US" sz="4000" dirty="0"/>
          </a:p>
          <a:p>
            <a:pPr algn="ct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Shape 89"/>
        <p:cNvGrpSpPr/>
        <p:nvPr/>
      </p:nvGrpSpPr>
      <p:grpSpPr>
        <a:xfrm>
          <a:off x="0" y="0"/>
          <a:ext cx="0" cy="0"/>
          <a:chOff x="0" y="0"/>
          <a:chExt cx="0" cy="0"/>
        </a:xfrm>
      </p:grpSpPr>
      <p:pic>
        <p:nvPicPr>
          <p:cNvPr id="96"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00" name="Rectangle 9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0" name="Google Shape;90;p17"/>
          <p:cNvSpPr txBox="1">
            <a:spLocks noGrp="1"/>
          </p:cNvSpPr>
          <p:nvPr>
            <p:ph type="title"/>
          </p:nvPr>
        </p:nvSpPr>
        <p:spPr>
          <a:xfrm>
            <a:off x="685330" y="480623"/>
            <a:ext cx="2805386" cy="1180397"/>
          </a:xfrm>
          <a:prstGeom prst="rect">
            <a:avLst/>
          </a:prstGeom>
        </p:spPr>
        <p:txBody>
          <a:bodyPr spcFirstLastPara="1" vert="horz" lIns="91440" tIns="45720" rIns="91440" bIns="45720" rtlCol="0" anchor="ctr" anchorCtr="0">
            <a:normAutofit/>
          </a:bodyPr>
          <a:lstStyle/>
          <a:p>
            <a:pPr marL="0" lvl="0" indent="0" algn="l" defTabSz="914400">
              <a:spcBef>
                <a:spcPct val="0"/>
              </a:spcBef>
              <a:spcAft>
                <a:spcPts val="0"/>
              </a:spcAft>
            </a:pPr>
            <a:r>
              <a:rPr lang="en-US" sz="3600"/>
              <a:t>Project Big Picture</a:t>
            </a:r>
          </a:p>
        </p:txBody>
      </p:sp>
      <p:sp>
        <p:nvSpPr>
          <p:cNvPr id="91" name="Google Shape;91;p17"/>
          <p:cNvSpPr txBox="1">
            <a:spLocks noGrp="1"/>
          </p:cNvSpPr>
          <p:nvPr>
            <p:ph type="body" idx="1"/>
          </p:nvPr>
        </p:nvSpPr>
        <p:spPr>
          <a:xfrm>
            <a:off x="3953932" y="1761362"/>
            <a:ext cx="4707465" cy="1824677"/>
          </a:xfrm>
          <a:prstGeom prst="rect">
            <a:avLst/>
          </a:prstGeom>
        </p:spPr>
        <p:txBody>
          <a:bodyPr spcFirstLastPara="1" wrap="square" lIns="91425" tIns="91425" rIns="91425" bIns="91425" anchor="t" anchorCtr="0">
            <a:normAutofit/>
          </a:bodyPr>
          <a:lstStyle/>
          <a:p>
            <a:pPr marL="0" indent="0" defTabSz="371361">
              <a:spcAft>
                <a:spcPts val="650"/>
              </a:spcAft>
              <a:buNone/>
            </a:pPr>
            <a:r>
              <a:rPr lang="en" sz="812" kern="1200" cap="all" baseline="0">
                <a:solidFill>
                  <a:schemeClr val="tx1"/>
                </a:solidFill>
                <a:effectLst/>
                <a:latin typeface="+mn-lt"/>
                <a:ea typeface="+mn-ea"/>
                <a:cs typeface="+mn-cs"/>
              </a:rPr>
              <a:t> </a:t>
            </a:r>
            <a:endParaRPr lang="en"/>
          </a:p>
        </p:txBody>
      </p:sp>
      <p:sp>
        <p:nvSpPr>
          <p:cNvPr id="6" name="Oval 5">
            <a:extLst>
              <a:ext uri="{FF2B5EF4-FFF2-40B4-BE49-F238E27FC236}">
                <a16:creationId xmlns:a16="http://schemas.microsoft.com/office/drawing/2014/main" id="{903BE566-480C-108F-7328-A251C379D334}"/>
              </a:ext>
            </a:extLst>
          </p:cNvPr>
          <p:cNvSpPr/>
          <p:nvPr/>
        </p:nvSpPr>
        <p:spPr>
          <a:xfrm>
            <a:off x="4659152" y="1866610"/>
            <a:ext cx="1024735" cy="474355"/>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47574">
              <a:spcAft>
                <a:spcPts val="342"/>
              </a:spcAft>
            </a:pPr>
            <a:r>
              <a:rPr lang="en-US" sz="975" kern="1200">
                <a:solidFill>
                  <a:schemeClr val="lt1"/>
                </a:solidFill>
                <a:latin typeface="+mn-lt"/>
                <a:ea typeface="+mn-ea"/>
                <a:cs typeface="+mn-cs"/>
              </a:rPr>
              <a:t>FLUME	</a:t>
            </a:r>
            <a:endParaRPr lang="en-US"/>
          </a:p>
        </p:txBody>
      </p:sp>
      <p:sp>
        <p:nvSpPr>
          <p:cNvPr id="7" name="Oval 6">
            <a:extLst>
              <a:ext uri="{FF2B5EF4-FFF2-40B4-BE49-F238E27FC236}">
                <a16:creationId xmlns:a16="http://schemas.microsoft.com/office/drawing/2014/main" id="{EB374FAD-CE20-9FE4-8109-666B0E997EA2}"/>
              </a:ext>
            </a:extLst>
          </p:cNvPr>
          <p:cNvSpPr/>
          <p:nvPr/>
        </p:nvSpPr>
        <p:spPr>
          <a:xfrm>
            <a:off x="5938853" y="1379128"/>
            <a:ext cx="1141079" cy="1046384"/>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47574">
              <a:spcAft>
                <a:spcPts val="342"/>
              </a:spcAft>
            </a:pPr>
            <a:r>
              <a:rPr lang="en-US" sz="975" kern="1200">
                <a:solidFill>
                  <a:schemeClr val="lt1"/>
                </a:solidFill>
                <a:latin typeface="+mn-lt"/>
                <a:ea typeface="+mn-ea"/>
                <a:cs typeface="+mn-cs"/>
              </a:rPr>
              <a:t>KAFKA PRODUCER/ KAFKA CONSUMER</a:t>
            </a:r>
          </a:p>
          <a:p>
            <a:pPr algn="ctr">
              <a:spcAft>
                <a:spcPts val="600"/>
              </a:spcAft>
            </a:pPr>
            <a:endParaRPr lang="en-US"/>
          </a:p>
        </p:txBody>
      </p:sp>
      <p:sp>
        <p:nvSpPr>
          <p:cNvPr id="12" name="Oval 11">
            <a:extLst>
              <a:ext uri="{FF2B5EF4-FFF2-40B4-BE49-F238E27FC236}">
                <a16:creationId xmlns:a16="http://schemas.microsoft.com/office/drawing/2014/main" id="{63D47411-0B90-18EF-BF6D-E8454C131EF7}"/>
              </a:ext>
            </a:extLst>
          </p:cNvPr>
          <p:cNvSpPr/>
          <p:nvPr/>
        </p:nvSpPr>
        <p:spPr>
          <a:xfrm>
            <a:off x="5638570" y="3203805"/>
            <a:ext cx="1133963" cy="474355"/>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47574">
              <a:spcAft>
                <a:spcPts val="342"/>
              </a:spcAft>
            </a:pPr>
            <a:r>
              <a:rPr lang="en-US" sz="975" kern="1200">
                <a:solidFill>
                  <a:schemeClr val="lt1"/>
                </a:solidFill>
                <a:latin typeface="+mn-lt"/>
                <a:ea typeface="+mn-ea"/>
                <a:cs typeface="+mn-cs"/>
              </a:rPr>
              <a:t>HBASE</a:t>
            </a:r>
            <a:endParaRPr lang="en-US"/>
          </a:p>
        </p:txBody>
      </p:sp>
      <p:sp>
        <p:nvSpPr>
          <p:cNvPr id="13" name="Oval 12">
            <a:extLst>
              <a:ext uri="{FF2B5EF4-FFF2-40B4-BE49-F238E27FC236}">
                <a16:creationId xmlns:a16="http://schemas.microsoft.com/office/drawing/2014/main" id="{00FBDC84-89E5-98D6-EA29-B411BAF5754A}"/>
              </a:ext>
            </a:extLst>
          </p:cNvPr>
          <p:cNvSpPr/>
          <p:nvPr/>
        </p:nvSpPr>
        <p:spPr>
          <a:xfrm>
            <a:off x="6565933" y="2648727"/>
            <a:ext cx="1188514" cy="474355"/>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47574">
              <a:spcAft>
                <a:spcPts val="342"/>
              </a:spcAft>
            </a:pPr>
            <a:r>
              <a:rPr lang="en-US" sz="975" kern="1200">
                <a:solidFill>
                  <a:schemeClr val="lt1"/>
                </a:solidFill>
                <a:latin typeface="+mn-lt"/>
                <a:ea typeface="+mn-ea"/>
                <a:cs typeface="+mn-cs"/>
              </a:rPr>
              <a:t>SPARK STREAMING</a:t>
            </a:r>
            <a:endParaRPr lang="en-US"/>
          </a:p>
        </p:txBody>
      </p:sp>
      <p:sp>
        <p:nvSpPr>
          <p:cNvPr id="15" name="Oval 14">
            <a:extLst>
              <a:ext uri="{FF2B5EF4-FFF2-40B4-BE49-F238E27FC236}">
                <a16:creationId xmlns:a16="http://schemas.microsoft.com/office/drawing/2014/main" id="{217C5549-6F2A-5496-71DA-AD52F42310BE}"/>
              </a:ext>
            </a:extLst>
          </p:cNvPr>
          <p:cNvSpPr/>
          <p:nvPr/>
        </p:nvSpPr>
        <p:spPr>
          <a:xfrm>
            <a:off x="3905281" y="2648726"/>
            <a:ext cx="882300" cy="47435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47574">
              <a:spcAft>
                <a:spcPts val="342"/>
              </a:spcAft>
            </a:pPr>
            <a:r>
              <a:rPr lang="en-US" sz="975" kern="1200">
                <a:solidFill>
                  <a:schemeClr val="lt1"/>
                </a:solidFill>
                <a:latin typeface="+mn-lt"/>
                <a:ea typeface="+mn-ea"/>
                <a:cs typeface="+mn-cs"/>
              </a:rPr>
              <a:t>TWITTER</a:t>
            </a:r>
            <a:endParaRPr lang="en-US"/>
          </a:p>
        </p:txBody>
      </p:sp>
      <p:cxnSp>
        <p:nvCxnSpPr>
          <p:cNvPr id="3" name="Straight Arrow Connector 2">
            <a:extLst>
              <a:ext uri="{FF2B5EF4-FFF2-40B4-BE49-F238E27FC236}">
                <a16:creationId xmlns:a16="http://schemas.microsoft.com/office/drawing/2014/main" id="{8A5E7405-A3DE-F404-5A2D-CD8BF820B7EA}"/>
              </a:ext>
            </a:extLst>
          </p:cNvPr>
          <p:cNvCxnSpPr>
            <a:stCxn id="15" idx="0"/>
          </p:cNvCxnSpPr>
          <p:nvPr/>
        </p:nvCxnSpPr>
        <p:spPr>
          <a:xfrm flipV="1">
            <a:off x="4346431" y="2210278"/>
            <a:ext cx="367106" cy="438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123886C-D6FF-B6C4-AA4A-18ACA934071C}"/>
              </a:ext>
            </a:extLst>
          </p:cNvPr>
          <p:cNvCxnSpPr>
            <a:stCxn id="6" idx="7"/>
            <a:endCxn id="7" idx="2"/>
          </p:cNvCxnSpPr>
          <p:nvPr/>
        </p:nvCxnSpPr>
        <p:spPr>
          <a:xfrm flipV="1">
            <a:off x="5533818" y="1902320"/>
            <a:ext cx="405035" cy="33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F53FA20-AB95-453E-6343-01524E8BB520}"/>
              </a:ext>
            </a:extLst>
          </p:cNvPr>
          <p:cNvCxnSpPr>
            <a:endCxn id="13" idx="0"/>
          </p:cNvCxnSpPr>
          <p:nvPr/>
        </p:nvCxnSpPr>
        <p:spPr>
          <a:xfrm>
            <a:off x="7025979" y="2132635"/>
            <a:ext cx="134211" cy="516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E44337-104F-2BC5-5B0C-A1E93775CA5B}"/>
              </a:ext>
            </a:extLst>
          </p:cNvPr>
          <p:cNvCxnSpPr/>
          <p:nvPr/>
        </p:nvCxnSpPr>
        <p:spPr>
          <a:xfrm flipH="1">
            <a:off x="6520791" y="3098282"/>
            <a:ext cx="334161" cy="14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Details </a:t>
            </a:r>
            <a:endParaRPr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6E83310-D59C-AFCD-2F66-C87637C0332A}"/>
                  </a:ext>
                </a:extLst>
              </p14:cNvPr>
              <p14:cNvContentPartPr/>
              <p14:nvPr/>
            </p14:nvContentPartPr>
            <p14:xfrm>
              <a:off x="4769407" y="2270667"/>
              <a:ext cx="360" cy="360"/>
            </p14:xfrm>
          </p:contentPart>
        </mc:Choice>
        <mc:Fallback xmlns="">
          <p:pic>
            <p:nvPicPr>
              <p:cNvPr id="2" name="Ink 1">
                <a:extLst>
                  <a:ext uri="{FF2B5EF4-FFF2-40B4-BE49-F238E27FC236}">
                    <a16:creationId xmlns:a16="http://schemas.microsoft.com/office/drawing/2014/main" id="{B6E83310-D59C-AFCD-2F66-C87637C0332A}"/>
                  </a:ext>
                </a:extLst>
              </p:cNvPr>
              <p:cNvPicPr/>
              <p:nvPr/>
            </p:nvPicPr>
            <p:blipFill>
              <a:blip r:embed="rId4"/>
              <a:stretch>
                <a:fillRect/>
              </a:stretch>
            </p:blipFill>
            <p:spPr>
              <a:xfrm>
                <a:off x="4763287" y="2264547"/>
                <a:ext cx="12600" cy="12600"/>
              </a:xfrm>
              <a:prstGeom prst="rect">
                <a:avLst/>
              </a:prstGeom>
            </p:spPr>
          </p:pic>
        </mc:Fallback>
      </mc:AlternateContent>
      <p:graphicFrame>
        <p:nvGraphicFramePr>
          <p:cNvPr id="102" name="Google Shape;98;p18">
            <a:extLst>
              <a:ext uri="{FF2B5EF4-FFF2-40B4-BE49-F238E27FC236}">
                <a16:creationId xmlns:a16="http://schemas.microsoft.com/office/drawing/2014/main" id="{C258C881-AFC0-44A7-1075-A9A36696D8EF}"/>
              </a:ext>
            </a:extLst>
          </p:cNvPr>
          <p:cNvGraphicFramePr/>
          <p:nvPr/>
        </p:nvGraphicFramePr>
        <p:xfrm>
          <a:off x="311700" y="1266325"/>
          <a:ext cx="8520600" cy="33027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1941909" y="3397155"/>
            <a:ext cx="6686550" cy="871817"/>
          </a:xfrm>
          <a:prstGeom prst="rect">
            <a:avLst/>
          </a:prstGeom>
        </p:spPr>
        <p:txBody>
          <a:bodyPr spcFirstLastPara="1" vert="horz" lIns="91440" tIns="45720" rIns="91440" bIns="45720" rtlCol="0" anchor="b" anchorCtr="0">
            <a:normAutofit fontScale="90000"/>
          </a:bodyPr>
          <a:lstStyle/>
          <a:p>
            <a:pPr marL="0" lvl="0" indent="0" defTabSz="457200">
              <a:spcBef>
                <a:spcPct val="0"/>
              </a:spcBef>
              <a:spcAft>
                <a:spcPts val="0"/>
              </a:spcAft>
            </a:pPr>
            <a:r>
              <a:rPr lang="en-US" sz="5000"/>
              <a:t>API Used from Twitter</a:t>
            </a:r>
          </a:p>
        </p:txBody>
      </p:sp>
      <p:pic>
        <p:nvPicPr>
          <p:cNvPr id="3" name="Picture 2" descr="A screenshot of a computer&#10;&#10;Description automatically generated">
            <a:extLst>
              <a:ext uri="{FF2B5EF4-FFF2-40B4-BE49-F238E27FC236}">
                <a16:creationId xmlns:a16="http://schemas.microsoft.com/office/drawing/2014/main" id="{5E00AD42-51B7-6819-A826-57509DF4C37F}"/>
              </a:ext>
            </a:extLst>
          </p:cNvPr>
          <p:cNvPicPr>
            <a:picLocks noChangeAspect="1"/>
          </p:cNvPicPr>
          <p:nvPr/>
        </p:nvPicPr>
        <p:blipFill rotWithShape="1">
          <a:blip r:embed="rId3"/>
          <a:srcRect r="17349" b="1"/>
          <a:stretch/>
        </p:blipFill>
        <p:spPr>
          <a:xfrm>
            <a:off x="1941909" y="480060"/>
            <a:ext cx="6160811" cy="27020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3"/>
                                        </p:tgtEl>
                                        <p:attrNameLst>
                                          <p:attrName>style.visibility</p:attrName>
                                        </p:attrNameLst>
                                      </p:cBhvr>
                                      <p:to>
                                        <p:strVal val="visible"/>
                                      </p:to>
                                    </p:set>
                                    <p:animEffect transition="in" filter="fade">
                                      <p:cBhvr>
                                        <p:cTn id="7" dur="7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71475" y="3397155"/>
            <a:ext cx="8256984" cy="871817"/>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dirty="0"/>
              <a:t>FLUME SOURCE CHANNEL AND SINK Twitter And Kafka</a:t>
            </a:r>
          </a:p>
        </p:txBody>
      </p:sp>
      <p:pic>
        <p:nvPicPr>
          <p:cNvPr id="3" name="Picture 2" descr="A screenshot of a computer screen&#10;&#10;Description automatically generated">
            <a:extLst>
              <a:ext uri="{FF2B5EF4-FFF2-40B4-BE49-F238E27FC236}">
                <a16:creationId xmlns:a16="http://schemas.microsoft.com/office/drawing/2014/main" id="{2E271ED3-B588-50A8-D472-F79C0C5DF7C1}"/>
              </a:ext>
            </a:extLst>
          </p:cNvPr>
          <p:cNvPicPr>
            <a:picLocks noChangeAspect="1"/>
          </p:cNvPicPr>
          <p:nvPr/>
        </p:nvPicPr>
        <p:blipFill rotWithShape="1">
          <a:blip r:embed="rId3"/>
          <a:srcRect l="14371" r="44563" b="-1"/>
          <a:stretch/>
        </p:blipFill>
        <p:spPr>
          <a:xfrm>
            <a:off x="2598910" y="603504"/>
            <a:ext cx="2108409" cy="2451603"/>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29A335AA-8739-38FF-FB07-F073ECA762F8}"/>
              </a:ext>
            </a:extLst>
          </p:cNvPr>
          <p:cNvPicPr>
            <a:picLocks noChangeAspect="1"/>
          </p:cNvPicPr>
          <p:nvPr/>
        </p:nvPicPr>
        <p:blipFill rotWithShape="1">
          <a:blip r:embed="rId4"/>
          <a:srcRect r="25628" b="-2"/>
          <a:stretch/>
        </p:blipFill>
        <p:spPr>
          <a:xfrm>
            <a:off x="5645728" y="603504"/>
            <a:ext cx="2614008" cy="24516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9"/>
                                        </p:tgtEl>
                                        <p:attrNameLst>
                                          <p:attrName>style.visibility</p:attrName>
                                        </p:attrNameLst>
                                      </p:cBhvr>
                                      <p:to>
                                        <p:strVal val="visible"/>
                                      </p:to>
                                    </p:set>
                                    <p:animEffect transition="in" filter="fade">
                                      <p:cBhvr>
                                        <p:cTn id="7" dur="4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170</TotalTime>
  <Words>741</Words>
  <Application>Microsoft Office PowerPoint</Application>
  <PresentationFormat>On-screen Show (16:9)</PresentationFormat>
  <Paragraphs>74</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Tw Cen MT</vt:lpstr>
      <vt:lpstr>Arial</vt:lpstr>
      <vt:lpstr>Calibri</vt:lpstr>
      <vt:lpstr>Droplet</vt:lpstr>
      <vt:lpstr> Consume data from real stream source and save it to Hbase Big Data Technology  Final Project</vt:lpstr>
      <vt:lpstr>Final Project (Knowing &amp; Showing Your Hidden Potential to Integrate Parts to Create a Whole) </vt:lpstr>
      <vt:lpstr>Technologies Used </vt:lpstr>
      <vt:lpstr>NOTES</vt:lpstr>
      <vt:lpstr>Project Overview</vt:lpstr>
      <vt:lpstr>Project Big Picture</vt:lpstr>
      <vt:lpstr>Details </vt:lpstr>
      <vt:lpstr>API Used from Twitter</vt:lpstr>
      <vt:lpstr>FLUME SOURCE CHANNEL AND SINK Twitter And Kafka</vt:lpstr>
      <vt:lpstr>Cont’d…</vt:lpstr>
      <vt:lpstr>SPARK-KAFKA-HBASE </vt:lpstr>
      <vt:lpstr>Spark Streaming Kafka topics to HBase</vt:lpstr>
      <vt:lpstr>Spark Streaming Kafka topics to HBase Cont’d…</vt:lpstr>
      <vt:lpstr>Cont’d</vt:lpstr>
      <vt:lpstr>Cont’d</vt:lpstr>
      <vt:lpstr>Cont’d</vt:lpstr>
      <vt:lpstr>Cont’d</vt:lpstr>
      <vt:lpstr>Cont’d</vt:lpstr>
      <vt:lpstr>Cont’d</vt:lpstr>
      <vt:lpstr>Wholeness of Project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Technology Final PROJECT Tweeter keywords Search</dc:title>
  <cp:lastModifiedBy>ashish pokhrel</cp:lastModifiedBy>
  <cp:revision>74</cp:revision>
  <dcterms:modified xsi:type="dcterms:W3CDTF">2023-10-01T18:20:16Z</dcterms:modified>
</cp:coreProperties>
</file>